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ink/inkAction1.xml" ContentType="application/vnd.ms-office.inkAction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ink/inkAction2.xml" ContentType="application/vnd.ms-office.inkAction+xml"/>
  <Override PartName="/ppt/tags/tag10.xml" ContentType="application/vnd.openxmlformats-officedocument.presentationml.tags+xml"/>
  <Override PartName="/ppt/ink/inkAction3.xml" ContentType="application/vnd.ms-office.inkAction+xml"/>
  <Override PartName="/ppt/tags/tag11.xml" ContentType="application/vnd.openxmlformats-officedocument.presentationml.tags+xml"/>
  <Override PartName="/ppt/ink/inkAction4.xml" ContentType="application/vnd.ms-office.inkAction+xml"/>
  <Override PartName="/ppt/tags/tag12.xml" ContentType="application/vnd.openxmlformats-officedocument.presentationml.tags+xml"/>
  <Override PartName="/ppt/ink/inkAction5.xml" ContentType="application/vnd.ms-office.inkAction+xml"/>
  <Override PartName="/ppt/tags/tag13.xml" ContentType="application/vnd.openxmlformats-officedocument.presentationml.tags+xml"/>
  <Override PartName="/ppt/ink/inkAction6.xml" ContentType="application/vnd.ms-office.inkAction+xml"/>
  <Override PartName="/ppt/tags/tag14.xml" ContentType="application/vnd.openxmlformats-officedocument.presentationml.tags+xml"/>
  <Override PartName="/ppt/ink/inkAction7.xml" ContentType="application/vnd.ms-office.inkAction+xml"/>
  <Override PartName="/ppt/tags/tag15.xml" ContentType="application/vnd.openxmlformats-officedocument.presentationml.tags+xml"/>
  <Override PartName="/ppt/ink/inkAction8.xml" ContentType="application/vnd.ms-office.inkAction+xml"/>
  <Override PartName="/ppt/tags/tag16.xml" ContentType="application/vnd.openxmlformats-officedocument.presentationml.tags+xml"/>
  <Override PartName="/ppt/notesSlides/notesSlide2.xml" ContentType="application/vnd.openxmlformats-officedocument.presentationml.notesSlide+xml"/>
  <Override PartName="/ppt/ink/inkAction9.xml" ContentType="application/vnd.ms-office.inkAction+xml"/>
  <Override PartName="/ppt/tags/tag17.xml" ContentType="application/vnd.openxmlformats-officedocument.presentationml.tags+xml"/>
  <Override PartName="/ppt/ink/inkAction10.xml" ContentType="application/vnd.ms-office.inkAction+xml"/>
  <Override PartName="/ppt/tags/tag18.xml" ContentType="application/vnd.openxmlformats-officedocument.presentationml.tags+xml"/>
  <Override PartName="/ppt/ink/inkAction11.xml" ContentType="application/vnd.ms-office.inkAction+xml"/>
  <Override PartName="/ppt/tags/tag19.xml" ContentType="application/vnd.openxmlformats-officedocument.presentationml.tags+xml"/>
  <Override PartName="/ppt/ink/inkAction12.xml" ContentType="application/vnd.ms-office.inkAction+xml"/>
  <Override PartName="/ppt/tags/tag20.xml" ContentType="application/vnd.openxmlformats-officedocument.presentationml.tags+xml"/>
  <Override PartName="/ppt/ink/inkAction13.xml" ContentType="application/vnd.ms-office.inkAction+xml"/>
  <Override PartName="/ppt/tags/tag21.xml" ContentType="application/vnd.openxmlformats-officedocument.presentationml.tags+xml"/>
  <Override PartName="/ppt/ink/inkAction14.xml" ContentType="application/vnd.ms-office.inkAction+xml"/>
  <Override PartName="/ppt/tags/tag22.xml" ContentType="application/vnd.openxmlformats-officedocument.presentationml.tags+xml"/>
  <Override PartName="/ppt/ink/inkAction15.xml" ContentType="application/vnd.ms-office.inkAction+xml"/>
  <Override PartName="/ppt/tags/tag23.xml" ContentType="application/vnd.openxmlformats-officedocument.presentationml.tags+xml"/>
  <Override PartName="/ppt/ink/inkAction16.xml" ContentType="application/vnd.ms-office.inkAction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ink/inkAction17.xml" ContentType="application/vnd.ms-office.inkAction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ink/inkAction18.xml" ContentType="application/vnd.ms-office.inkAction+xml"/>
  <Override PartName="/ppt/tags/tag28.xml" ContentType="application/vnd.openxmlformats-officedocument.presentationml.tags+xml"/>
  <Override PartName="/ppt/notesSlides/notesSlide3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ink/inkAction19.xml" ContentType="application/vnd.ms-office.inkAction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ink/inkAction20.xml" ContentType="application/vnd.ms-office.inkAction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ink/inkAction21.xml" ContentType="application/vnd.ms-office.inkAction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ink/inkAction22.xml" ContentType="application/vnd.ms-office.inkAction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ink/inkAction23.xml" ContentType="application/vnd.ms-office.inkAction+xml"/>
  <Override PartName="/ppt/tags/tag43.xml" ContentType="application/vnd.openxmlformats-officedocument.presentationml.tags+xml"/>
  <Override PartName="/ppt/ink/inkAction24.xml" ContentType="application/vnd.ms-office.inkAction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ink/inkAction25.xml" ContentType="application/vnd.ms-office.inkAction+xml"/>
  <Override PartName="/ppt/tags/tag46.xml" ContentType="application/vnd.openxmlformats-officedocument.presentationml.tags+xml"/>
  <Override PartName="/ppt/ink/inkAction26.xml" ContentType="application/vnd.ms-office.inkAction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ink/inkAction27.xml" ContentType="application/vnd.ms-office.inkAction+xml"/>
  <Override PartName="/ppt/tags/tag49.xml" ContentType="application/vnd.openxmlformats-officedocument.presentationml.tags+xml"/>
  <Override PartName="/ppt/ink/inkAction28.xml" ContentType="application/vnd.ms-office.inkAction+xml"/>
  <Override PartName="/ppt/tags/tag50.xml" ContentType="application/vnd.openxmlformats-officedocument.presentationml.tags+xml"/>
  <Override PartName="/ppt/ink/inkAction29.xml" ContentType="application/vnd.ms-office.inkAction+xml"/>
  <Override PartName="/ppt/tags/tag51.xml" ContentType="application/vnd.openxmlformats-officedocument.presentationml.tags+xml"/>
  <Override PartName="/ppt/ink/inkAction30.xml" ContentType="application/vnd.ms-office.inkAction+xml"/>
  <Override PartName="/ppt/tags/tag52.xml" ContentType="application/vnd.openxmlformats-officedocument.presentationml.tags+xml"/>
  <Override PartName="/ppt/notesSlides/notesSlide4.xml" ContentType="application/vnd.openxmlformats-officedocument.presentationml.notesSlide+xml"/>
  <Override PartName="/ppt/ink/inkAction31.xml" ContentType="application/vnd.ms-office.inkAction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ink/inkAction32.xml" ContentType="application/vnd.ms-office.inkAction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ink/inkAction33.xml" ContentType="application/vnd.ms-office.inkAction+xml"/>
  <Override PartName="/ppt/tags/tag57.xml" ContentType="application/vnd.openxmlformats-officedocument.presentationml.tags+xml"/>
  <Override PartName="/ppt/notesSlides/notesSlide5.xml" ContentType="application/vnd.openxmlformats-officedocument.presentationml.notesSlide+xml"/>
  <Override PartName="/ppt/ink/inkAction34.xml" ContentType="application/vnd.ms-office.inkAction+xml"/>
  <Override PartName="/ppt/tags/tag58.xml" ContentType="application/vnd.openxmlformats-officedocument.presentationml.tags+xml"/>
  <Override PartName="/ppt/ink/inkAction35.xml" ContentType="application/vnd.ms-office.inkAction+xml"/>
  <Override PartName="/ppt/tags/tag59.xml" ContentType="application/vnd.openxmlformats-officedocument.presentationml.tags+xml"/>
  <Override PartName="/ppt/notesSlides/notesSlide6.xml" ContentType="application/vnd.openxmlformats-officedocument.presentationml.notesSlide+xml"/>
  <Override PartName="/ppt/ink/inkAction36.xml" ContentType="application/vnd.ms-office.inkAction+xml"/>
  <Override PartName="/ppt/tags/tag60.xml" ContentType="application/vnd.openxmlformats-officedocument.presentationml.tags+xml"/>
  <Override PartName="/ppt/notesSlides/notesSlide7.xml" ContentType="application/vnd.openxmlformats-officedocument.presentationml.notesSlide+xml"/>
  <Override PartName="/ppt/ink/inkAction37.xml" ContentType="application/vnd.ms-office.inkAction+xml"/>
  <Override PartName="/ppt/tags/tag61.xml" ContentType="application/vnd.openxmlformats-officedocument.presentationml.tags+xml"/>
  <Override PartName="/ppt/notesSlides/notesSlide8.xml" ContentType="application/vnd.openxmlformats-officedocument.presentationml.notesSlide+xml"/>
  <Override PartName="/ppt/tags/tag62.xml" ContentType="application/vnd.openxmlformats-officedocument.presentationml.tags+xml"/>
  <Override PartName="/ppt/notesSlides/notesSlide9.xml" ContentType="application/vnd.openxmlformats-officedocument.presentationml.notesSlide+xml"/>
  <Override PartName="/ppt/tags/tag63.xml" ContentType="application/vnd.openxmlformats-officedocument.presentationml.tags+xml"/>
  <Override PartName="/ppt/notesSlides/notesSlide10.xml" ContentType="application/vnd.openxmlformats-officedocument.presentationml.notesSlide+xml"/>
  <Override PartName="/ppt/tags/tag64.xml" ContentType="application/vnd.openxmlformats-officedocument.presentationml.tags+xml"/>
  <Override PartName="/ppt/notesSlides/notesSlide11.xml" ContentType="application/vnd.openxmlformats-officedocument.presentationml.notesSlide+xml"/>
  <Override PartName="/ppt/tags/tag65.xml" ContentType="application/vnd.openxmlformats-officedocument.presentationml.tags+xml"/>
  <Override PartName="/ppt/notesSlides/notesSlide12.xml" ContentType="application/vnd.openxmlformats-officedocument.presentationml.notesSlide+xml"/>
  <Override PartName="/ppt/tags/tag66.xml" ContentType="application/vnd.openxmlformats-officedocument.presentationml.tags+xml"/>
  <Override PartName="/ppt/ink/inkAction38.xml" ContentType="application/vnd.ms-office.inkAction+xml"/>
  <Override PartName="/ppt/tags/tag67.xml" ContentType="application/vnd.openxmlformats-officedocument.presentationml.tags+xml"/>
  <Override PartName="/ppt/ink/inkAction39.xml" ContentType="application/vnd.ms-office.inkAction+xml"/>
  <Override PartName="/ppt/tags/tag68.xml" ContentType="application/vnd.openxmlformats-officedocument.presentationml.tags+xml"/>
  <Override PartName="/ppt/notesSlides/notesSlide13.xml" ContentType="application/vnd.openxmlformats-officedocument.presentationml.notesSlide+xml"/>
  <Override PartName="/ppt/ink/inkAction40.xml" ContentType="application/vnd.ms-office.inkAction+xml"/>
  <Override PartName="/ppt/tags/tag69.xml" ContentType="application/vnd.openxmlformats-officedocument.presentationml.tags+xml"/>
  <Override PartName="/ppt/notesSlides/notesSlide14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092" r:id="rId2"/>
    <p:sldId id="2089" r:id="rId3"/>
    <p:sldId id="256" r:id="rId4"/>
    <p:sldId id="1450" r:id="rId5"/>
    <p:sldId id="1452" r:id="rId6"/>
    <p:sldId id="1470" r:id="rId7"/>
    <p:sldId id="1495" r:id="rId8"/>
    <p:sldId id="1472" r:id="rId9"/>
    <p:sldId id="1474" r:id="rId10"/>
    <p:sldId id="1475" r:id="rId11"/>
    <p:sldId id="1476" r:id="rId12"/>
    <p:sldId id="1477" r:id="rId13"/>
    <p:sldId id="1478" r:id="rId14"/>
    <p:sldId id="1479" r:id="rId15"/>
    <p:sldId id="1480" r:id="rId16"/>
    <p:sldId id="1482" r:id="rId17"/>
    <p:sldId id="1483" r:id="rId18"/>
    <p:sldId id="1481" r:id="rId19"/>
    <p:sldId id="1484" r:id="rId20"/>
    <p:sldId id="1485" r:id="rId21"/>
    <p:sldId id="1486" r:id="rId22"/>
    <p:sldId id="1487" r:id="rId23"/>
    <p:sldId id="2074" r:id="rId24"/>
    <p:sldId id="2075" r:id="rId25"/>
    <p:sldId id="2079" r:id="rId26"/>
    <p:sldId id="1489" r:id="rId27"/>
    <p:sldId id="1490" r:id="rId28"/>
    <p:sldId id="1492" r:id="rId29"/>
    <p:sldId id="2080" r:id="rId30"/>
    <p:sldId id="1491" r:id="rId31"/>
    <p:sldId id="1496" r:id="rId32"/>
    <p:sldId id="1455" r:id="rId33"/>
    <p:sldId id="1494" r:id="rId34"/>
    <p:sldId id="1498" r:id="rId35"/>
    <p:sldId id="2081" r:id="rId36"/>
    <p:sldId id="1497" r:id="rId37"/>
    <p:sldId id="1501" r:id="rId38"/>
    <p:sldId id="1502" r:id="rId39"/>
    <p:sldId id="1503" r:id="rId40"/>
    <p:sldId id="1504" r:id="rId41"/>
    <p:sldId id="1458" r:id="rId42"/>
    <p:sldId id="1505" r:id="rId43"/>
    <p:sldId id="1459" r:id="rId44"/>
    <p:sldId id="1506" r:id="rId45"/>
    <p:sldId id="1507" r:id="rId46"/>
    <p:sldId id="1461" r:id="rId47"/>
    <p:sldId id="1508" r:id="rId48"/>
    <p:sldId id="1509" r:id="rId49"/>
    <p:sldId id="1510" r:id="rId50"/>
    <p:sldId id="1460" r:id="rId51"/>
    <p:sldId id="1463" r:id="rId52"/>
    <p:sldId id="1511" r:id="rId53"/>
    <p:sldId id="1462" r:id="rId54"/>
    <p:sldId id="2076" r:id="rId55"/>
    <p:sldId id="1512" r:id="rId56"/>
    <p:sldId id="283" r:id="rId57"/>
    <p:sldId id="1513" r:id="rId58"/>
    <p:sldId id="1515" r:id="rId59"/>
    <p:sldId id="1465" r:id="rId60"/>
    <p:sldId id="1466" r:id="rId61"/>
    <p:sldId id="2077" r:id="rId62"/>
    <p:sldId id="2078" r:id="rId63"/>
    <p:sldId id="2086" r:id="rId64"/>
    <p:sldId id="2087" r:id="rId65"/>
    <p:sldId id="2072" r:id="rId66"/>
    <p:sldId id="2073" r:id="rId67"/>
    <p:sldId id="2063" r:id="rId68"/>
    <p:sldId id="1468" r:id="rId69"/>
    <p:sldId id="1469" r:id="rId70"/>
    <p:sldId id="2065" r:id="rId71"/>
    <p:sldId id="2066" r:id="rId72"/>
    <p:sldId id="2069" r:id="rId73"/>
    <p:sldId id="2071" r:id="rId74"/>
    <p:sldId id="2070" r:id="rId75"/>
    <p:sldId id="2068" r:id="rId76"/>
    <p:sldId id="2094" r:id="rId77"/>
    <p:sldId id="2095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E01"/>
    <a:srgbClr val="0BE600"/>
    <a:srgbClr val="FF3BE3"/>
    <a:srgbClr val="E9BD01"/>
    <a:srgbClr val="D3FFD1"/>
    <a:srgbClr val="FFB7B7"/>
    <a:srgbClr val="AE8EEE"/>
    <a:srgbClr val="E3C1ED"/>
    <a:srgbClr val="ABFFA7"/>
    <a:srgbClr val="94FF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58" autoAdjust="0"/>
    <p:restoredTop sz="94660"/>
  </p:normalViewPr>
  <p:slideViewPr>
    <p:cSldViewPr snapToGrid="0">
      <p:cViewPr varScale="1">
        <p:scale>
          <a:sx n="66" d="100"/>
          <a:sy n="66" d="100"/>
        </p:scale>
        <p:origin x="732" y="66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2-23T03:30:06.5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861">
    <iact:property name="dataType"/>
    <iact:actionData xml:id="d0">
      <inkml:trace xmlns:inkml="http://www.w3.org/2003/InkML" xml:id="stk0" contextRef="#ctx0" brushRef="#br0">11331 15158 291 0,'0'0'139'141,"0"0"-14"-140,0 0 7-1,0 0-31 0,0 0-40 0,0 0-8 1,0 0-7-1,0 0 9 0,-18 42 5 0,41-56 19 0,10-14 4 0,3-6-8 6,5-11-7-6,10-2-10 0,5-9-5 0,4-1-13 0,0-5-9 0,7 1 0 0,-2 1-7 3,5 1 1-3,1 4-3 1,1 1-5 16,1-7 0-17,-2-1 3 0,0-4-12 1,-1-1 2-1,-1 5-1 0,-4 1 1 0,-5 7 0 0,-4 1-3 0,-1 6 2 0,5-2-3 3,7 2-1-3,-4-1 2 5,5-3-1 3,5 3 0 14,-1-3-4-17,1 10 2-5,-9 1 0 0,-5 6-1 10,-2 7 0-2,-1-5 0 1,1 4 1-7,-1-2-1 22,-1-2-2-22,2-4 0-1,7-7 0 7,-4-1-1-3,9-7 1 3,-1-2-1-2,-7-1 0 3,-2-2 0-4,-2 3 1 3,-7 5 0 1,-6 6 0 6,-4 9-1-12,2 1 0 2,2 2 1 2,1-6 0 1,4-4-1-1,-8-2 0 0,2-1 0 1,-7 5 0-3,-1 1-1 3,-3 3 1 3,-7 11 0 1,-8 9-1-10,-5 3-1 7,-8 8 2-4,-4 0-1 4,0 3 0-5,0 0 1 8,0 0 0-8,0 0-1 5,0 0 1-3,0 0-1 2,0 0 0 0,0 0 1-1,0 0-1 2,-20 6-3-2,-21 16 3-1,-11 10 1 2,-4-2 0-1,-2 2 0 4,-5-2 0-6,-5-4 0 3,-9 0 0 6,-10 1 0-12,-7 2-1 7,-6 1 1-3,3 2 0 8,7-8 0-12,9-1 1 7,8-6-1-2,13-4 0 1,12-1 0 4,14-4 0-10,11-3 0 12,10 2 0-9,7-7 0-5,6 0 2 11,0 0-1-6,0 0 0 2,0 2 2 1,0 3-2 0,29 5 0 4,15-5-1-11,15-5 0 10,6 0 0-4,11 0 0-1,2 0 0 5,5 0 0-6,4-9 0 3,-3-4 1-2,-3-7 0 3,-1-5-1 8,-1-4 0-13,0-2 1-4,-4-3-1 10,-4-2 0-4,-1-1 0 13,-9 5 2-11,-11 0-2-7,-6 12-2-1,-15 7 0 9,-12 7 1-1,-5 0 0-2,-8 6 0 1,0 0 1 1,-4 0 1 6,0 0-1-13,0 0 1 7,0 15-1-2,-40 40 0 2,-20 21 0 7,-14 9 2-13,-2 2 0 7,-11 0-1-5,-6 2 0 4,4 4-1 6,5-3 0-11,8-8 0 12,9-15 2-13,16-16-2 76,9-17 0-76,22-15 0-2,7-8 0 0,8-7 2 0,5-4-2 0,0 0 0 0,0 0-4 0,14 0-4 21,13 0-22-20,2 0-34-1,-9 0-34 0,-2-4-26 2,-4 4-60-2,-11 0-85 8,3 0-350-4</inkml:trace>
    </iact:actionData>
  </iact:action>
  <iact:action type="add" startTime="15037">
    <iact:property name="dataType"/>
    <iact:actionData xml:id="d1">
      <inkml:trace xmlns:inkml="http://www.w3.org/2003/InkML" xml:id="stk1" contextRef="#ctx0" brushRef="#br0">18775 13039 37 0,'0'0'2'7,"0"0"0"-3,0 0-2 6,0 0-7-6,0 0 7 6,0 0 18-5,0 0 0 1,0 0-5 5,-12 0-13-3,12 0-8-1</inkml:trace>
    </iact:actionData>
  </iact:action>
  <iact:action type="add" startTime="15301">
    <iact:property name="dataType"/>
    <iact:actionData xml:id="d2">
      <inkml:trace xmlns:inkml="http://www.w3.org/2003/InkML" xml:id="stk2" contextRef="#ctx0" brushRef="#br0">18775 13039 470 0,'-83'-3'49'1,"83"0"78"-1,-1 3-14 12,1 0-23-6,0 0-13-2,0 0-4 4,0 0 12 2,0 0 3-4,0 0-10 1,0 0 11 2,0 0-20 1,29 3-10 0,13 17-34 7,3-3 4-15,11 8 1-1,8 0 2 8,8 1-5-4,10 7-3 5,-6 4 2-6,8 5 1 6,1 7 1 4,3 0 2-7,3 1-5-7,4 4-14 19,0 0 7-16,1 0-4-3,10 4-8 24,-3-2 0-17,5 0-1-7,5-2-1 1,-1-6-3 17,1 0 0-16,-9 0 2-1,5-1 2 21,-7 3-1-17,-2 1 3-5,7 4-5 1,0 1 1 7,8 2 1 3,4 7 1 4,-2 5-2-11,0 6 1 1,-5-1-1 12,-6 1 3-13,-6-5-3-4,-6-9-1 21,6 0 1-18,-3-1-1-3,-7-4-2 18,1-3 0-16,-9-9-2-2,-7-13 1 18,-4 2 0-11,0-2-1-7,-1-5 2 7,-4 2-1-1,-5-1 1 15,-4-6 0-19,-11-2 0-2,-8-6 1 16,-11-3 0-12,-8-6 2-4,-6-2-1 18,-6-3-1-12,-4 0-1-5,-1 0 1 27,2 0-1-25,0 0 0-3,-1 0-1 0,-3 0-3 5,0 0-2 11,0-3-1-16,-23-31 0 8,-13-1 7 27,-5-11 0-31,-11-7 0-3,4-1 0 1,-8-10 0-1,2-3 0-1,-1-1-1 31,-4-5 0-29,-5 0 1-2,6 6 0 0,-4 3 0 34,-5 7 0-32,0 5 0-2,-1 5 1 0,-2 3-1 0,7-4 1 25,3-3-1-22,7 0-1-3,5 1 0 0,9 6 0 10,5 9-1-4,7 5 2 3,9 13-2 1,8 5 1 18,4 7 1-23,6 2 0-5,-2 3-1 0,2 0 1 0,0 0 1 11,0 0-1 23,0 0 2-32,0 0-1-2,0 0 1 0,0 0-1 0,0 25 4 6,33 24 1 15,13 9-6-19,8 13 3-2,10 4-2 10,4 6 1-4,7 4 0 18,2-1 0-19,4 3-2-5,-4 0 0 0,0 1-1 17,-3 1 1-15,0-5-1 19,-8-3-1-17,1-16 2-4,-8-11-1 0,-3-11 1 21,-7-10 0-19,-6-8 1-2,1 1 0 18,-7 0 0-12,0-4 0-6,-10 0 0 20,-1-5 1-18,-8-5-1-2,-7-7 1 17,-6 3 1-12,-1-8-1-5,-4 2 0 5,0 4-2 3,0 5-1 2,-28 2-1 9,-22 0 2-16,-8-2 2-3,-12-8-2 17,-12-3 0-13,-11 0 1-3,-3 0-1 23,-10-10 2-22,-1-7-1 0,-15-3 2 1,2 0 3 5,7 3-1 17,10 0 2-22,17 3-4-3,14 3 4 0,13 1 0 23,18 8-5-17,13 2 0-6,12 0 0 1,8 0-2 6,3 0 0 15,1 0 0-20,4 0 0-2,0 0-1 4,0 0-9 8,0 0-14-8,23 0-27 3,21 0-50 19,4-3-51-22,1-16-27-4,-32 2-87 0,-1 0-187 30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2-23T04:04:24.94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act:action type="add" startTime="13680">
    <iact:property name="dataType"/>
    <iact:actionData xml:id="d0">
      <inkml:trace xmlns:inkml="http://www.w3.org/2003/InkML" xml:id="stk0" contextRef="#ctx0" brushRef="#br0">5094 11361 511 0,'0'0'236'7,"0"0"-136"-2,0 0 9 3,0 0-19 0,0 0-23-2,0 0 4 2,0 0-19 0,0 0 8 0,0 0-3-2,0 0-11 2,-113 128 2 0,90-71-2 0,5 14 7-2,8 5-6 2,6 1-6 2,4-13-2-4,0-14 0 0,0-16-17 3,0-14 7 0,12-8-5-2,17-7-4-3,2-5-20 5,6 0 0-1,-1 0-3 0,0-31 2-2,-8-14-1 4,-1-12-2-4,-8-8 3 2,-6-2-2 1,-9 6 3-1,-4 7 0-2,0 15 0 2,0 9-2-2,0 10 0 4,-17 10-1-4,-11 8 3 0,-11 2 1 4,3 0 0 1,-2 17 4-5,5 19 1-1,4 12 7 1,7 9-7 5,6-5 3-6,9 2-1 1,7-12-2 4,0-10-1-2,0-10-3-3,0-7 1 2,20-13 3 3,8-2-6-4,5 0-1 4,4-39-3-6,-1-18 1 6,-4-8-2-5,-13-1 2 4,-6 0 1-1,-11 10 1 0,-2 6-2-1,0 13 3 1,0 10 0 2,-31 12-2-2,0 9 0-2,-14 6 2-1,0 0 2 0,2 34 0 6,-1 14 4-6,11 5 2 4,8 3 1-1,9-7 0 0,9-7 0-2,7-12-2 5,0-4 1-3,7-13-4 4,30-10-1-10,3-3-2 2,4 0-1 4,-4-8-4 1,-6-23 2-3,-7-2 1 4,-11-4-2 0,-3-7 3-5,-7-5-6 1,-6 1 0 1,0 2-20 1,0 11-14 1,0 6-19-4,0 12-54 3,0 9-45-1,0 8-79 2,0 0-173-3</inkml:trace>
    </iact:actionData>
  </iact:action>
  <iact:action type="add" startTime="14749">
    <iact:property name="dataType"/>
    <iact:actionData xml:id="d1">
      <inkml:trace xmlns:inkml="http://www.w3.org/2003/InkML" xml:id="stk1" contextRef="#ctx0" brushRef="#br0">7306 11334 324 0,'0'0'180'4,"0"0"-26"2,0 0-22 0,0 0-25 1,0 0-37 3,0 0 4-4,0 0 0 0,74 2 3 2,-67-4-6 0,-7 2-3 0,0 0-14-2,0 0-14 2,0 0-4 2,0 0-7-4,-23 22 3 0,-5 14-2 4,8 9-7-4,10 4 2 3,10 1 0-2,0-3-10 4,2-5 1-7,29-13-11 2,7-9 1 2,4-15-1 2,-9-5 1-4,2 0-5 0,-10-3 0 3,-6-34-2 0,-6-10-5-2,-10-12 4-2,-3 2-5 5,0 6 3-4,-10 14 2 2,-24 10-1-2,-9 22 3 4,-14 5 0-3,-10 0 9 0,-2 45 6-2,1 15 9 6,8 9 4-5,15 1 1 4,14-5-13-2,10-7 0 2,18-11-4-8,3-12 2 7,3-6 7-4,41-14-7 5,17-13 5-4,4-2-11 3,3 0-7-2,-1-32-1 3,-14-12-1-3,-16-8 0 1,-14 0-2-2,-15 1-2 2,-8 4 1-1,0 7 1-2,-8 13 3 5,-31 10 0-2,-5 14 0-3,-10 3 0 2,4 0 3 1,0 20-1 2,14 12 3-4,12 3 6 1,8-1-4 1,8-7 3 1,8-5 7-4,0-4-7 5,0-8 4-4,39-6-10 3,5-4 1-5,1 0-5 5,-4-14-3-2,-2-15-3 4,-19-1-4-5,0 2 7 4,-17-4-13-3,-3 1 3-2,0 4-2 1,-6 6 8 1,-21 8 5 1,-9 13 2-1,5 0 2 1,1 0 3 0,6 23 5 0,11 10 1-2,13 1 9 2,0-4-5 0,0 2 5 0,21-8-6-2,14-1 4 5,7-9-10-2,-3-6-3 1,-9-4-5-8,-1-4-1 4,-7 0-4 2,-3 0-11 0,-8-12-14-2,-2-12-23 1,-9 1-31 5,0 1-55-8,0 2-40 3,-12 16-59 0,-9 4-89 3</inkml:trace>
    </iact:actionData>
  </iact:action>
  <iact:action type="add" startTime="17085">
    <iact:property name="dataType"/>
    <iact:actionData xml:id="d2">
      <inkml:trace xmlns:inkml="http://www.w3.org/2003/InkML" xml:id="stk2" contextRef="#ctx0" brushRef="#br0">1175 15856 419 0,'0'0'160'5,"0"0"-92"2,0 0-16 0,0 0-15 1,0 0-11 0,0 0-3-2,0 0 2 2,0-9-12 0,0 9-6 0,0 0-3-2,0 0 18 2,0 0 40 0,0 0 19 0,0 0 3-2,0 0-9 2,0 0-8 0,0 0-7 0,7 0-11-2,9-3-21 2,8-4 13 0,13 6-15 0,6-5-3-2,11 6-5 2,10-8-1 0,7 5 5 2,8 1-6-5,11-5 4 3,7 1-8 1,6 6 7-2,9 0-4 0,15-4 3 3,4 4 6-4,14-9-4 2,-5 3-7-3,5 6-1 2,-1 0 0 2,1 0 7-2,0 0-6 0,-2 0 3 0,-9 0-5 2,-4 0-3-1,-15 8-3-1,-13 3 7 0,-10 4-9 3,-5-4 6-4,-8-9-6-1,3 2 1 4,-3-4-4-1,-2 0 0-1,-7 0-2 0,-6 0 2 1,-8 0 0 0,-15 0 1 2,-7 0 2-3,-7 0-2 2,-13 0 2-5,-2 0-2 3,-9 0 4 0,-2 0-2 1,-1 0-1 0,0 0-2-2,0 0-2 2,-32 0-10 1,-51 5 5-2,-40 10 4-1,-38-2 3 2,-43-1 0 0,-34-2-1 0,-26 0 1 0,-12-10 0-2,10 0 4 3,14 0-1-2,19-7 0 0,15-12 3 0,30 1-6 1,31 8-3 1,40 7-2-5,37 3-2 5,32 0-10 2,28 0 3-2,14 0-15 4,6 0-46-12,21 0-24 4,38 17-78 3,-13 0-130-1,2 3-703-1</inkml:trace>
    </iact:actionData>
  </iact:action>
  <iact:action type="add" startTime="18383">
    <iact:property name="dataType"/>
    <iact:actionData xml:id="d3">
      <inkml:trace xmlns:inkml="http://www.w3.org/2003/InkML" xml:id="stk3" contextRef="#ctx0" brushRef="#br0">7460 15970 618 0,'0'0'187'5,"0"0"-49"1,171 23-13 2,-61-23-48 0,38 6-9 0,42-6-13-2,31 0-2 3,20 0 1-2,0 0-10 1,-17 0-2 1,-22 0 0-1,-34 0-10-2,-27 0 2 4,-41 0-7-5,-31 0-21 3,-33 0-6 2,-25 0 0-4,-11 0-43-1,0 0-113 2,-21-12-168 4,-18-5-132-1</inkml:trace>
    </iact:actionData>
  </iact:action>
  <iact:action type="add" startTime="19219">
    <iact:property name="dataType"/>
    <iact:actionData xml:id="d4">
      <inkml:trace xmlns:inkml="http://www.w3.org/2003/InkML" xml:id="stk4" contextRef="#ctx0" brushRef="#br0">12095 15605 392 0,'0'0'199'9,"0"0"-43"-3,202 25-36 2,-105-13-33 0,22-7-11 0,23 2 1-2,17-5-39 2,14 3-7 0,-8 1 18 0,-17 0-7-2,-23 5-9 2,-28 3-2 0,-31-2 2 0,-28-1-5-2,-19-7-8 4,-15 2-10-4,-4-6-10 0,-4 9-3 2,-56-1-26 3,-37-8 28-6,-35 0-2 1,-27 0 1 6,-19 0 2-9,-4-25 0 7,10 5 0-4,20 8 2 3,23 12-3-3,29 0 3 2,32 0-1 1,27 0 0 0,25 0 2-5,16 7 6 6,28 16 29-3,61 11-5-1,48 4-33 6,41-1 0-6,26-6-2 6,12-11-2-11,-11-10 8 5,-40-3-6 3,-61-7 5 1,-44 0 0-3,-40 0-2-1,-20 3-2 2,-23-3 0-1,-65 0-26 0,-59 0 27 3,-44-15 4-1,-18-15-3-7,10 4 0 6,24 3 1 1,42 16-2-3,37 0 0 1,41 7 0 3,29 0 3-5,26 0 2 3,0 0 8 0,69 0 19 1,33 0-32-2,12 11 0-3,2-5-20 5,-26-3 2 1,-23 1-20-4,-26-4-57 0,-24 0-58 4,-17 0-83-4,0 0-418 3</inkml:trace>
    </iact:actionData>
  </iact:action>
  <iact:action type="add" startTime="20938">
    <iact:property name="dataType"/>
    <iact:actionData xml:id="d5">
      <inkml:trace xmlns:inkml="http://www.w3.org/2003/InkML" xml:id="stk5" contextRef="#ctx0" brushRef="#br0">2608 9166 346 0,'0'0'441'5,"0"0"-302"4,0 0-58-1,0 0 10-2,0 0-27 2,0 0-24 1,0 0-7-4,-1-23 33 3,-28 23-25 0,1 0-3 0,5 0-9-2,3 12-7 2,7 8 0 0,0 1 2 0,11-6 1-2,-2-2-3 2,4-3-8 1,0-3 5-2,0 0-5-1,13-7 1 2,14 0-15 0,2 0 0 0,-1-7-7-2,-8-25 2 3,-4-5 0-2,-9-8 3 1,-7 3 0-2,0 0 1 2,0 8-1 0,-4 9 4 0,-10 11 0-2,-8 11-2 2,-3 3 7 0,-2 0 24-1,-5 6 0 0,1 25 14 1,5 11-8 1,2 5-4-2,8 0-10-1,8-3-1 2,8-11-8 0,0-4-3 0,8-10-5-2,32-7 12 2,9-8-18 0,5-4-1 0,-3 0-1-2,-11-13-3 2,-12-14 3 0,-12-5-3 0,-10 3 3 0,-6-2-7-1,0-2 2 4,-10 5 1-4,-17 1 6 0,-13 12-5-2,-4 10 5 4,-2 5 0-2,5 0 0-1,8 20 2 2,6 12 8 0,3 8 6 0,17-1-6-3,7-7 3 4,0-12-11-2,7-3 5 2,41-12-7-3,12-5-3 3,-2 0-5-2,-6-5-4 1,-15-27-1-2,-13-7-6 2,-8-4 3 0,-12-1-5 0,-4 4 1-2,0 6 7 2,-20 15 3 0,-24 9 8 0,-20 10 2-3,-12 0 2 6,-9 44 3-3,0 10 8 1,8 4-1-5,12 10 6 4,14-1 1-1,27-3 2 0,19-5-6 0,5-13-1 1,44-18-1 0,46-21-1-1,21-7-12 0,11-9-4 1,-13-40 1 0,-22-5-1 2,-24-2-3-2,-26 5-2-3,-24 4-2 2,-13 2-5 1,0 8-4-2,-3 9 10 2,-35 7 7 3,-8 8-1-4,-4 9 4-4,0 4 0 6,3 0 1-1,7 0 2 0,12 4 0-2,8 14 3 2,14 4 8 0,6-2-3 0,0 4 3-2,10 6-8 1,26-5-6 2,4-5 1-1,-11-3-2-2,-9-4 1 2,-11-11-3 0,-2 2 3-1,-7-4-6-1,0 0 2 2,0 0-17 1,0 0 0-1,0 0-10-3,-5-19 16 3,-15-1 12 1,-3 3-7-1,7 10 0-3,-1 6 4 5,4 1 6-4,-2 0 0 3,2 0 2-4,3 28 2 4,6 10 2-1,4 3-6 0,0-15-7-1,0-8-28 0,18-18-57 2,16 0-20-2,6-20-86-1,-21-9-52 2,-1-1-404 0</inkml:trace>
    </iact:actionData>
  </iact:action>
  <iact:action type="add" startTime="22349">
    <iact:property name="dataType"/>
    <iact:actionData xml:id="d6">
      <inkml:trace xmlns:inkml="http://www.w3.org/2003/InkML" xml:id="stk6" contextRef="#ctx0" brushRef="#br0">2788 6884 182 0,'0'0'430'2,"0"0"-325"1,0 0 37 5,0 0-43-2,0 0-53 2,0 0 2 0,0 0 11 0,-123-27-11-2,105 67-17 2,-1 2-2 1,6 2-11-2,6-4-7-1,6-6 9 2,1-14 8 0,0-10-7 0,0-10-4-2,0 0 1 2,21 0-18 0,3-17-1 0,-1-13-2-2,-6-13 1 2,-4-2 2 0,-6-8-1 0,-7-1 0-2,0 4 2 2,0 4 0 3,-4 4-1-6,-26 12 3 2,-7 3 19 1,-3 10 3 1,-1 17 6 0,4 0-6 0,2 0 1-3,10 32-7 0,9 8 6 1,6-3 1-2,10 2-8 4,0-3 6-2,0-2 0 2,15-1-7-4,21-3-10 5,-1-9-3-3,-6-12-2 1,2-4-2-3,-7-5-2 4,-7 0-4-1,-4-14-3 0,-3-24-6-2,-10-8-2 6,0-10 2-5,0-1-2 0,0 4 0 0,-19 11 5-2,-8 14 5 2,-6 6 4 2,-1 15 0-3,-3 7 3 2,0 0 2 0,0 12 11 0,0 18 5-2,17 2 2 3,4-2 14-2,9-1-10 3,7-6 9 0,0-4 3-7,7-4 0 4,25-10-11 0,3-5-14 1,8 0-11-2,-2 0-2 4,-8-25 1-3,-4-9-6-1,-11-6 6 2,-8-1-7 0,-10-2-2 0,0 7-6-2,0 10 5 5,0 7-2-3,-10 13 3 5,-11 6 5-12,-8 0 4 5,-1 11 1 1,-3 26 4 5,8 7 7-11,13-4-5 8,4-9 6-1,2-15 3 0,6-7 2-1,0-3 0-1,0-6 1 3,26 0-9-1,12 0-9-2,-4-17-3 2,-2-21-2 0,-11-9-2 0,-6 3-12-2,-7 4-4 2,-8 1-4 0,0 11 8 0,0 6 3-3,-23 13 8 3,-1 9 4 1,-12 0 4 0,-6 31 12 0,-1 17-1-3,2 11 7 4,6 2 1-4,8 1 3-1,11-6 3 2,6-7-6 2,10-19-5-2,0-10 6 0,0-14 2-1,31-6-6 3,10 0-10-1,4 0-6-2,4-30-2 2,-8-24-6 0,-5-6-6 0,-10-6-8-2,-14 12 0 2,-6 6-15 0,-6 17 6 2,0 11 8-1,0 11 5-4,-16 9 10 3,-5 0 1-1,-8 3 7-2,8 25 2 3,2 6 1 1,10 2 0 3,9 7-2-5,0-1-1-4,9 0-1 4,27-5-11 0,10-17-24 0,4-12-28 2,-1-8-21-2,-30 0-104 2,-6 0-66-5</inkml:trace>
    </iact:actionData>
  </iact:action>
  <iact:action type="add" startTime="24510">
    <iact:property name="dataType"/>
    <iact:actionData xml:id="d7">
      <inkml:trace xmlns:inkml="http://www.w3.org/2003/InkML" xml:id="stk7" contextRef="#ctx0" brushRef="#br0">1312 18783 112 0,'0'0'136'3,"0"0"-2"5,0 0 40 2,0 0-4-3,0 0-53-1,0 0-14 2,0 0-30 0,112 26-14 0,-66-21-20-2,21-5 5 2,17 0-3 0,32 0-1 1,45 0-1-3,27-17 9 2,46-7 1 1,29-2-20 0,14 0 3-5,-7 14-7 4,-6 7-7 0,-27 5 18 1,-19 0-24-5,-14-2 5 5,-7-4-1-1,-15-5-9 0,-10-2 6-2,-20-8-8 2,-23 4-3 4,-27-2-1-2,-22 2 2-8,-21 9 1 5,-23 2 1 1,-17 0-3 1,-9 6 1 0,-7 0 2-3,-3 0-1-1,0-11-4 1,-32-2-6 2,-56-8 6 0,-53-10 2 0,-39 6 0 0,-49 0 3-2,-29 3 5 2,-23 7-7 0,-3 0 6-2,10 6-1 5,31 9-1-1,25 0 0-5,27 0-3 2,24 0-2-3,25 9 0 6,16 6 0-3,11 2 0 1,18 3-2-3,13-7 1 4,15 4-1-1,15-2-2-2,22-10 2 2,18 2-3 0,4-7 2 0,7 0-2-3,3 0 1 3,-2 5 2 1,2-5-8-2,0 2 2-1,15 4-5 3,51 5-4-1,37-11 6 0,39 0 4-2,54 0 1 3,53 0-1-3,38-5 3 3,25-14 2-4,5-5 0 4,-31 11 1-1,-25 1 3 0,-28 9-3-1,-31-2 7 7,-31 0-6-11,-22 5 3 4,-37 0-4-3,-27 0-1 9,-24-7 0-8,-30 7-2 3,-14 0 1-3,-14 0-31 3,-3 0-79 0,-7 0-82 0,-30 0-53-2,-3 0-325 2</inkml:trace>
    </iact:actionData>
  </iact:action>
  <iact:action type="add" startTime="25791">
    <iact:property name="dataType"/>
    <iact:actionData xml:id="d8">
      <inkml:trace xmlns:inkml="http://www.w3.org/2003/InkML" xml:id="stk8" contextRef="#ctx0" brushRef="#br0">7797 18435 407 0,'0'0'163'6,"0"0"-18"2,241 17-32 0,-128-17-16-3,26 0-6 6,28-12 0-5,20-1-20-1,12-4-9 5,5 2-18-4,-3 3 0 2,-5 2-10 0,-18 7-12 6,-27-2-8-3,-28-1-3-10,-36 6 5 4,-23 0 1 2,-32 0-10 2,-16 0 5-4,-7 0-3 1,-9 0-9 5,0 0-1-5,-60 0-18 2,-41 14 19-1,-40 8 1 2,-33-9 1-3,-36-6-2 2,-25-7-4 0,-18 0 4 0,-4-11 0-2,8-15 0 3,25 7 0-2,30-1 0 4,41 15-2-4,41 5-2-1,37 0 4 2,30 0 0-1,29 0 0-2,16 0 6 2,0 0 9 2,69 5-3-1,41 21-12-2,44 0-1 2,32-7 1 0,14 6-1 0,-9 0 2-2,-21 0 0 2,-43 4 0 0,-37-10 1-1,-29-7-2 0,-31-3 0 3,-17-5-3-5,-13-4-17 2,0 0-50 0,0 0-80 2,-39 0-63-1,6 0-64-1</inkml:trace>
    </iact:actionData>
  </iact:action>
  <iact:action type="add" startTime="26856">
    <iact:property name="dataType"/>
    <iact:actionData xml:id="d9">
      <inkml:trace xmlns:inkml="http://www.w3.org/2003/InkML" xml:id="stk9" contextRef="#ctx0" brushRef="#br0">12424 18196 210 0,'0'0'310'6,"0"0"-147"2,0 0-12-1,197-6-44 0,-107 6-40 1,21 0 5 0,16 0-14-2,14 0-7 2,9-7-3 0,7 0 7-2,0 2-19 2,-8 5 1 2,-17 0-1-5,-24 0 0 1,-31 0-5 4,-22 0-10-4,-33 0 7 3,-15 0-20-3,-7 0-8 4,0 0 0-4,-29 0-12 0,-56 0-5 4,-40 0 17-4,-37 0 1 3,-27 0-1 0,-12-5 0 0,-5-10 1-5,21 4 5 4,25 0 6 0,35 8-7 0,41 3 1-2,31 0-2 2,27 0 3 0,17 0 4 0,9 0 14-1,20 0 27 0,63 0-18 3,46 14-34-4,36-1-1 0,25 0 1 2,1-8-3 0,-12-5 0-2,-39 5 6 3,-47-5-1 0,-42 0 0-4,-32 7 1 3,-19-7-2 1,0 0 0-4,-15 7-2 2,-56-1-13 1,-46 5 12 2,-49-5 2-5,-18-6 2 2,-8 2-1 3,20-2 3-2,35 0 2-3,37 0-1 4,42 0-1-1,29 0 0-2,22 0 1 2,7 0 7 0,36 6 17 0,59 1-16-2,52-2-11 2,34-5-2 1,6 0-7 0,-17 0 4-5,-36 0-2 3,-47 0-1 4,-39 0 0-1,-29 0-11-5,-19 0-26 4,0 0-24-1,-19-5-24-1,-37-8-27 0,-21 5-10 1,-4 8 11-2,40 0-50 2,5 0-249 1</inkml:trace>
    </iact:actionData>
  </iact:action>
  <iact:action type="add" startTime="37419">
    <iact:property name="dataType"/>
    <iact:actionData xml:id="d10">
      <inkml:trace xmlns:inkml="http://www.w3.org/2003/InkML" xml:id="stk10" contextRef="#ctx0" brushRef="#br1">23467 11642 576 0,'0'0'327'5,"0"0"-196"3,0 0-26 0,0 0-53-2,0 0-5 2,0 0 4 0,0 0-5 2,10 51-6-6,-16-13-16 4,6 1 7 0,0-9-1 0,0-5-5-2,3-8 10 2,22-8-5 0,4-9-1-2,-2 0 10 4,5 0-30-4,-4-36-7 3,-11-8-2-4,-7 4-3 4,-10-1 3-2,0 10 1 1,0 11 2-2,-20 6-1 2,-15 13 4 1,-5 1 4-2,-5 0 6 3,-2 30 8-6,10 9 3 4,9 3-7 0,9-7-7 0,15-10-2-1,4-5-6 1,0-3 2-1,27-4-1 1,26-5 8 0,-1-8 2-2,0 0-11 3,-4-4-4-2,-16-28-2-1,-11-7 0 3,-15-8 0-1,-6 0-4-1,0 5 2 0,-23 8 0 1,-16 18 3-1,-9 12-3 2,-6 4 6-2,7 4 0-1,-3 29 0 3,17 4 4-2,7-3 1 0,10-9 3 2,14-8-3-2,2-5 1 0,0-12 1 0,18 0 7 3,22 0-1-3,13-6-10 0,-10-25-6 3,-5-8-1-6,-15-6 1 4,-7 4 0 0,-12 6-4 0,-4 9 2-2,0 12 0 2,-20 12 1 1,-21 2-3-4,-15 10 4 4,-1 30 1-2,2 7 2-2,10 1 0 4,13-5-3-1,9-9 2 1,17-12-1-2,6-7 1 1,0-7 1-2,13-6 5 3,28-2-3-1,5 0 0 1,1-13-5-6,-4-27 0 6,-11 1-1-1,-11-4-3-2,-10 6 3 5,-11 12-5-5,0 12 2 3,0 7-7-5,0 6-3 5,-23 0 3-2,-6 0 3-1,4 24 8 3,5 8 2-1,4 2 0-1,9-4-1-1,7 4-1 5,0-6 0-6,0 1-1 4,23-9-24-3,7-7-35 4,11-9-33-5,10-4-37 3,11 0-44 0,-34-12-120-2,2-5-483 1</inkml:trace>
    </iact:actionData>
  </iact:action>
  <iact:action type="add" startTime="38806">
    <iact:property name="dataType"/>
    <iact:actionData xml:id="d11">
      <inkml:trace xmlns:inkml="http://www.w3.org/2003/InkML" xml:id="stk11" contextRef="#ctx0" brushRef="#br1">26064 11454 869 0,'0'0'177'7,"0"0"-79"1,0 0-5-3,0 0-60 3,0 0-3 0,0 0 11-2,0 0-20 2,-10 82-4 2,4-72-5-3,6-1-1-2,0-6-3 4,0 0 10-2,0 0 8 2,0-3-4-4,0 0-9 4,0 0-6-2,0 0-4 1,0 0-3 0,0-13-5-2,3-19 2 3,0-7 3-2,-3 4 3 2,0 2 4-4,-8 9 2 3,-24 3 0 0,-7 12-1 0,-11 9 2-2,2 0 7 2,5 15 0 0,5 20 2-2,9 11 5 7,9 2 1-10,16-6-8 7,4-3-4-3,0-5 8-1,27-6 4 2,24-2 18 0,11-9 0 0,-1-9-24-2,3-8-10 3,-10 0-3-2,-14 0 1 2,-9-17-6-5,-14-13-1 5,-5-2-2 0,-12 3-1-1,0 5 1-3,0 4 0 4,-24 12-2-2,-9 8 1-1,-8 0 3 4,-2 0 1-4,7 17 8 3,5 11-4-5,14 6 4 5,5 3 1 0,12-5 2 0,0 0 1-2,0-8-6-1,19-7 5 3,12-7-3-2,-1-10 4 1,-2 0-13-4,3-10 0 5,-10-26-5 0,-4-11-2-4,-11-7-2 3,-6 4-11 1,0 7 3-1,-3 13 6-3,-29 13-4 4,-3 13 6-2,-14 4 6 1,0 13 2 1,-3 31 1-5,12 11 6 5,13 9 4-2,10-11 2 3,14-3 0-5,3-13 6 4,0-10 5-1,16-9 1 0,15-10-6-3,4-8 1 3,3 0-10 0,-2-13-9-2,-1-31-3 2,-13-4 1 1,-11-2-3-2,-11 2-3 2,0 13-10-4,0 9-1 3,-16 15-1 0,-11 11-1-1,-1 0 9 3,-5 5 10-6,8 28 2 5,2 4 5 0,10 2-2-5,13-2 4 6,0-8-3-3,0-8 3 2,0-9-5-5,20-7-2 4,11-5 0 1,6 0-5-3,10 0-14 2,6-10-27 0,8-28-59 0,12 3-69 0,-49 20-65 1,5 4-170-5</inkml:trace>
    </iact:actionData>
  </iact:action>
  <iact:action type="add" startTime="40081">
    <iact:property name="dataType"/>
    <iact:actionData xml:id="d12">
      <inkml:trace xmlns:inkml="http://www.w3.org/2003/InkML" xml:id="stk12" contextRef="#ctx0" brushRef="#br1">28624 11553 511 0,'0'0'217'5,"0"0"-64"4,0 0-16-2,0 0-47-1,0 0 6 2,0 0-7 0,0 0-5 0,-116 30-25 0,83-1-26-2,13-2-10 3,4 3 2-2,9-9 5-1,7 2-3 2,0-5-1 0,0-5-5 1,0-2-6-2,11-9-4 1,1-2-1-2,1 0-6 2,-2-4-4 0,1-36-1-1,-12-4-10 1,0-8 8-1,0 10-3 1,0 11 3-2,-23 11 0 2,-11 15 1 0,3 5 2-2,-4 0 6 2,-3 14 2 1,6 23 8-2,9 1 4-1,11 6 3 2,12-3 1-1,0-1-5 2,0-2 2-1,41-7-8-2,5-8 4 2,11-14-4 0,-1-9-11-2,-5 0 3 3,-9-32-3-2,-10-17-2 1,-9-20-7-2,-14-7 2 2,-9 6 0 3,0 12 0-5,-4 18 4 2,-24 15-1-2,-8 15 2 3,-8 10 0-2,-6 0 3 3,-1 20 3-7,3 31 3 6,16 15 4-1,12 4 13-3,17 0 1 4,3-8-9-1,0-6-2 0,10-17-4 0,22-14 3 0,0-13-8-2,6-12-1 4,5 0-6-4,-1-20-1-1,-4-31-6 4,-12-8-6 0,-16-8 5-4,-10 0-5 3,0 8 1 1,-16 12 1-3,-19 12 7 4,-10 16-1-4,-2 9-1 5,-1 10 4-6,3 0 2 4,10 19 1-3,9 26 3 0,14 17 6 2,12 4 1 0,0 1 3-2,0-5-3 5,28-13 5-7,8-19-13 3,2-13 5 2,1-17-7-1,9 0 0-1,-5 0-1 1,2-42-8-2,-4-8-5 4,-12-12-14-4,-3-6-13 4,-13 1-35-7,-10 4-29 6,-3 17-34 0,0 14-23-4,0 32-82 2,0 0-186 2</inkml:trace>
    </iact:actionData>
  </iact:action>
  <iact:action type="add" startTime="41177">
    <iact:property name="dataType"/>
    <iact:actionData xml:id="d13">
      <inkml:trace xmlns:inkml="http://www.w3.org/2003/InkML" xml:id="stk13" contextRef="#ctx0" brushRef="#br1">30738 11489 222 0,'0'0'403'5,"0"0"-261"3,0 0 15-2,0 0-75 5,0 0-27-6,0 0 2 5,-28 17-4-6,14 13 1 4,-2 2 3 0,6 0-2 0,4-3-5-1,3-4-12 0,3-5-10 1,0-4-11 0,0-5-7 1,0-2-5-4,0-6-3 3,0-3-1 0,6 0-1-2,8 0 1 2,2-31-1 0,0-17 0 0,-12 1-2-2,-4-4 1 3,0 4 1-2,-13 10-3-1,-27 10 3 2,-8 20-1 0,-4 7 1 0,1 0 0 0,9 36 3-2,3 12 1 2,10 5 4 1,22-1 5-1,7 0 19-3,0-1 5 3,16 2 9 0,31-4-9 0,10-8-11-1,-1-10-14 0,1-17-8 1,-14-9 0-1,-5-5-2 0,-3 0-2 3,-16-30 1-4,-3-18-2 3,-15-14-2 0,-1 0-1-5,0 3 0 6,-14 12 3-2,-17 13 0-2,-1 17-1 1,0 15 2 2,-1 2 0-2,1 4 2-1,2 33-2 2,5 5 9 0,9 4 4 0,9-4 9-3,7-2 1 4,0-5-5-1,0 2-4 0,7-3-9 1,16-4 1-3,1-6-5 1,-7-11 0 1,-4-6-1-2,-3-7 0 3,0 0-4-2,-2-37 3 1,-1-37-14 0,-7-17-13-2,0-3 13 2,0 15 8 0,-9 20 7 0,-14 23 0-2,4 18 1 2,-1 13 0-1,-2 5 0 1,-4 2 0-1,4 42 6 1,8 6 10 0,5 9 1-1,9-2-1 3,0-10-3-5,4-11 0 5,20-10-6-7,0-9 3 6,4-8-3-1,1-8-3 0,-2-1-5-2,-8 0-1 2,-4 0 1 1,-5-10-2-2,-7-24-2 2,-3-3-9-5,0 1-5 5,0 2-14-3,0 4-16 2,-26 0-26-1,1 11-70 2,9 16-85-1,9 3-168-2</inkml:trace>
    </iact:actionData>
  </iact:action>
  <iact:action type="add" startTime="43196">
    <iact:property name="dataType"/>
    <iact:actionData xml:id="d14">
      <inkml:trace xmlns:inkml="http://www.w3.org/2003/InkML" xml:id="stk14" contextRef="#ctx0" brushRef="#br1">19008 16032 444 0,'0'0'409'6,"0"0"-273"2,0 0 1-2,0 0-56 2,0 0-14 1,86 29 15-2,-24-22 5 0,19 6-1 2,28-11-22-3,23 3-1 0,26-2-12 2,22-3-12 0,4 0-6 0,1 0-11 0,-4 0-20-2,-8 0 21 5,-1 0-9-4,1 0-3 1,1 0-2-1,7 0-4 0,3 0-1 1,7 0-2 0,-7 0-1-2,-7-17 2 2,-6-6-2 0,-27 8 1-1,-14 3-2 0,-15 4 0 2,-4 2-3-2,-5 3 1 3,-6-2 1-6,-3 2 1 3,-13 3 0 1,-11-6 0-1,-18 6 0 0,-16-6 0 1,-13 6 2 1,-11 0-2-2,-7 0 4 2,-8 0-4-5,0 0 0 4,-43 0-7-1,-63 0-6 1,-52-15 13 1,-52-15 0-2,-48-11 3 0,-48-4 2 1,-37 6 3 0,-29 15 6-1,12 13 3 3,28 11 0-7,49 0-4 6,50 0-7-1,48 11-1 1,41 9-5-4,32-3-5 3,44-6-23 2,42-3-50-6,26 0-87 4,61-8-157 0,15 7 88-1</inkml:trace>
    </iact:actionData>
  </iact:action>
  <iact:action type="add" startTime="44382">
    <iact:property name="dataType"/>
    <iact:actionData xml:id="d15">
      <inkml:trace xmlns:inkml="http://www.w3.org/2003/InkML" xml:id="stk15" contextRef="#ctx0" brushRef="#br1">25933 15918 100 0,'0'0'650'3,"165"10"-522"8,-57-10 14-7,21 0-61 4,24 0-17 0,16 0-1 0,10 0-5-2,10 3 3 3,-9 14-18 0,-15 5 10-5,-15 1-19 7,-14-4 3 0,-11-2-12-6,-24-9-9-1,-30-4-2 7,-22-4-4-5,-30 0 0 4,-14 0-5-4,-5 0-4-1,-39 0-1 3,-66 0-20 3,-56-5 12-7,-52-24 8 2,-29 2 5 5,-1-3-1-3,18 8 4-3,35 8-3 4,42 11-5-1,38 3-2-1,33 0 1-3,34 0 0 7,22 0 1-5,21 0 0 2,16 3-1 1,58 6-9-3,38-1-16 2,31-2-32 0,31-6-30-4,-94 0-102 4,-3 0-158 1</inkml:trace>
    </iact:actionData>
  </iact:action>
  <iact:action type="add" startTime="45222">
    <iact:property name="dataType"/>
    <iact:actionData xml:id="d16">
      <inkml:trace xmlns:inkml="http://www.w3.org/2003/InkML" xml:id="stk16" contextRef="#ctx0" brushRef="#br1">31129 15644 117 0,'0'0'662'6,"247"0"-527"-3,-130 0-1 6,-5 6-52 2,-17 0-33-5,-14-1-8 1,-21 1 6 2,-24-6-15-4,-24 2 9 3,-12 2 1 0,0-4-3-1,-64 0-37 1,-43 0-2 2,-60 0-1-6,-27-6 1 5,-8-19 1 0,5-1 1-4,33 7-1 1,42 2-1 5,38 12 4-5,39 2-4 2,28 3 7 0,17 0 5-2,13 0 5 1,68 0 28 4,51 0 25-8,45 0-50 6,29 3-14 2,3 10-5-5,-14 1 2 1,-42 4 0 2,-53-8-2-4,-44 2 11 3,-30 0 18 0,-26-5 0-3,-16 1 1 4,-74 9-31 1,-39-5-1-7,-30-4 1 6,-2-8 0 2,16 0-1-6,29 0 1 0,35 0-1 6,39 0 2-2,27 0 1-3,15 0-1 1,13 0 11 2,56 0 17-3,35 6 20 4,29 3-43-4,-10-1-4 0,-12-2 1 2,-36-3-3 2,-39-1-1-6,-15-2 1 3,-21 11-1 3,-18 6 0-4,-53 15-6 3,-35-2-9-1,-13-4 14-3,-7-4 3 4,22-9-2 0,14-6-4-4,13-7-1 2,21 0-35 4,12-7-64-9,20-28-38 6,24 11-110 4,0 2-410-8</inkml:trace>
    </iact:actionData>
  </iact:action>
  <iact:action type="add" startTime="46723">
    <iact:property name="dataType"/>
    <iact:actionData xml:id="d17">
      <inkml:trace xmlns:inkml="http://www.w3.org/2003/InkML" xml:id="stk17" contextRef="#ctx0" brushRef="#br1">20961 8947 561 0,'0'0'414'7,"0"0"-248"-1,0 0-4 0,0 0-54 4,0 0-47-2,-37-8-19-2,4 24 15 2,10-1-21 1,0-1-14-3,10 3 2 1,5-4 2 2,8 2-8-4,0-1 5 3,0 1 4 0,21-4-7 0,11-11-13-2,2 0-4 2,7-11-3 1,-8-43-1-4,-4-11-3 3,-14-8 0 2,-15 8 3-6,0 16 0 7,0 15-2-3,-18 12 3 0,-16 12 0-2,-14 10-1 2,-4 0 2 1,-1 25-1-3,0 20 5 2,9 9 10 1,8 2-4-5,19 1 7 3,9-7 0 3,8-6 1-3,0-7 4 1,41-13 3-2,15-11 0 4,5-11-8-7,2-2-9 6,-7 0-4 1,-11-2-2-4,-9-20-1 0,-15-4 0 4,-11-8-2-2,-10-2-2-2,0 2 1 3,-3 1-3-2,-27 10 3-1,-4 8-1 2,1 8 2 4,-2 7 0-10,-1 0 0 6,4 2 0 3,7 29 1-7,9 5 1 4,12 7-1-1,4-7 3 2,0-8 0-5,10-7 5 5,21-14-1 1,8-3 2-5,-2-4-7 2,-3 0 3 3,-7-17-5-2,-4-18-1-2,-14-3-2 1,-9 4 1 2,0 5-3-3,0 11 4 2,-13 14 0 0,-7 4-5-2,-6 0 4 1,0 0 1 2,5 22 3-4,5 12-3 5,8 3 1-1,8 0-4-2,0-7 3-3,0-10-3 8,0-9-23-6,21-11-16-1,6 0-23 4,3-7-23 0,0-45-42-3,-1-10-23 1,-21 26-69 4,0-1-174-7</inkml:trace>
    </iact:actionData>
  </iact:action>
  <iact:action type="add" startTime="47732">
    <iact:property name="dataType"/>
    <iact:actionData xml:id="d18">
      <inkml:trace xmlns:inkml="http://www.w3.org/2003/InkML" xml:id="stk18" contextRef="#ctx0" brushRef="#br1">21084 6545 641 0,'0'0'264'2,"0"0"-125"5,0 0-5 0,0 0-59 4,0 0-29-8,0 0-4 5,-84 41 38 2,45 6-42-6,10 0-9 4,11-5-7 2,5 0 1-4,13-11 0 2,0-9 10 1,0-7 2-2,19-13 0-1,13-2-9 0,4 0-12 5,3-21-12-6,-8-14-2 3,-5-11-1 2,-15-1 0-5,-8-5 0 2,-3-2-3 4,0 6 4-2,-10 5-1-7,-13 18 1 9,-13 14 0-4,2 11 0 1,-3 0 0-1,3 3 2 2,-2 29 0-4,12 3 11 3,8 7 10 1,11 3 11-5,5 1 3 6,0-4-9-2,16-8-2-4,13-9-8 5,10-9-5 1,-1-12-2-3,-3-4-3-2,-8 0-5 5,-5 0 2-3,-10-29-5 2,-12-8-3-7,0-2 1 10,0-4 0-6,-12 4-3 2,-13 6 2 3,-4 8 3-9,5 13-1 7,-2 12 1 1,-2 0 1-4,-1 12-1 0,5 25 5 4,8 4-2-4,11 0 15 0,5-9 3 2,0-9 0 2,0-9 0-4,2-6-6-1,24-8-1 6,3 0-5-5,-2 0-8 3,1-8 1-1,-6-26-3-4,-6-5 1 4,-9-9-3 1,-7-5 1-1,0-1-2-3,0 3-11 5,-15 12-10-3,1 14-19 0,-2 11-44-1,6 14-61 5,5 0-53-7,5 17-105 3,0 3-450 5</inkml:trace>
    </iact:actionData>
  </iact:action>
  <iact:action type="add" startTime="48712">
    <iact:property name="dataType"/>
    <iact:actionData xml:id="d19">
      <inkml:trace xmlns:inkml="http://www.w3.org/2003/InkML" xml:id="stk19" contextRef="#ctx0" brushRef="#br1">20901 4033 35 0,'0'0'782'4,"0"0"-616"3,0 0-28 0,0 0-30 5,0 0-15-8,0 0-15 2,0 0-27 2,-130-57-10 2,102 57 0-4,8 14-2 0,8 14 5 4,5 9-1-4,7 5 8 3,0 1-3-2,0-10-1 2,26-8-22-5,3-10-1 6,0-13-2-2,3-2-1-3,0 0-13 3,-7-6-7 3,-7-18-2-8,-5-8 0 5,-10-5 1 0,-3-2-1 0,0 4 0-2,0 0-2 2,-11 6 2 2,-12 13-1-4,-2 10 0 0,-3 6-1 5,-1 0 0-6,5 15 3 4,-1 19 1-2,9 4 1 1,9-1 1-2,7-6 4 2,0-2-4 0,0-16 5-2,4-1-3 2,17-7 7 0,10-5-7 1,1 0 2-4,0 0-6 4,-7 0 1-2,-6-12-4-1,-11-5 2 2,-3 0-3 2,-5 4-4-4,0-1 3 0,0 6-3 5,0-1 1-4,-19 9-3-3,-7 0 0 5,3 0 5 1,2 0 4-4,10 23 2-1,2 5 0 5,9-1 5-2,0 0-1-2,0-8 11 3,26-5-5 0,9-6 2-4,4-8 3 3,-1 0-5 0,-2 0-4-2,-6-26-3 2,-8-9-5 2,-10-11-4-5,-12-1 3 1,0 4-5 4,0 7 2-1,-15 8-1-6,-6 11-8 7,-1 10 9 1,3 7-3-8,-1 0-2 6,5 4 9-1,6 32 2 1,5 7 2-3,4 5 2 1,0-9 3 1,4-9 0-2,17-10 7 1,-2-8-10 4,1-10 6-8,-7-2-12 5,-6 0 2 3,5 0-2-6,-8 0-4 2,0 0-6 1,-4-22-15 2,0-3-25-6,0-6-35 5,-23 1-43 1,-1 5-36-6,15 12-63 4,2 6-129 1</inkml:trace>
    </iact:actionData>
  </iact:action>
  <iact:action type="add" startTime="49804">
    <iact:property name="dataType"/>
    <iact:actionData xml:id="d20">
      <inkml:trace xmlns:inkml="http://www.w3.org/2003/InkML" xml:id="stk20" contextRef="#ctx0" brushRef="#br1">20995 1716 696 0,'0'0'170'6,"0"0"-20"4,0 0-51-5,0 0-25 2,0 0-37 3,0 0-13-4,0 0 22 3,-155-36-15-2,119 36-7 2,9 0-5-4,9 0 9 3,7 8-1 0,11 12 10-2,0 0 7 3,0 2 7-2,0-2 2-1,20-3-13 2,12-6-5 3,3-7-13-6,1-4-3 1,-3 0-2 2,-2 0 2 2,-8-21-12-4,-4-10-7 0,-11 4 0 5,-5-1-1-6,-3 8-3 1,0 3 3 4,0 5 0-2,-11 5-4-2,-14-1 2 2,-3 8-2 0,-5 0 3-2,3 0 2 3,4 8 0-2,8 7 0 0,5 2 4 0,9-2 7 5,4-4 1-8,0 0 17 2,0 1 0 4,0-4 0-4,11-3-12 2,13-5-6 0,5 0 4 1,-5 0-9-4,2 0-5 4,-5-25-1-2,-8-12-1-1,-6-5-5 2,-7-3 1 0,0 12 0-2,0 8 1 2,-23 2-2 2,-5 15-8-5,-5 4 6 2,-3 4 1 3,5 0 2-1,6 5 2-4,5 22 3 8,7-2 4-11,7 5-4 6,6 1 5 1,0-5 5 0,0-3 3-4,15-10 1 1,14-4-3 4,1-6-3-3,8-3 1-1,-3 0-5 1,-5 0-2 2,-4-8-1-3,-8-6-1 2,-8-1-1 2,-9 8-1-7,-1-3-2 5,0 5-1 1,0-5 3 2,-14 1-6-8,-15 2-2 5,-5 7-4 2,7 0 6-4,2 0 6 1,6 9 2 1,12 11 1 1,4-1 1-3,3-2 5 4,0 0-2-4,6 0 3-1,22-4 3 4,1-7-8-1,-2-6 0-1,-4 0-3 0,-5 0-5 2,-5 0-12-5,-6-6-26 4,-7-13-42 3,0-1-55-1,0 1-43-7,0 13-90 6,0 6-182-1</inkml:trace>
    </iact:actionData>
  </iact:action>
  <iact:action type="add" startTime="52264">
    <iact:property name="dataType"/>
    <iact:actionData xml:id="d21">
      <inkml:trace xmlns:inkml="http://www.w3.org/2003/InkML" xml:id="stk21" contextRef="#ctx0" brushRef="#br1">19536 18865 341 0,'0'0'101'8,"0"0"10"-2,0 0-2 2,0 0 0-2,0 0 17 4,0 0-18-2,0 0-16-2,0 6 30 5,0-6-30-8,10 0-5 5,22 0-24 0,10 0-15 0,14 0-17-2,8 0 0 2,3 0-1 0,7 0-9 0,3 0 11-1,5-6 3 2,2 0 0-2,10 1-6-1,-2 5 6 5,3 0-10-6,-8 0 0 4,-1 0-12-2,-9 0 1 1,-9 0-7-1,0 0-1 1,2 0 1 2,-4-10-4-6,7 6 4 3,-4-1-5 2,4 5 4-5,-6-7 3 5,-7 7-1-1,4-6 1 0,-10 4-3-2,-5-4-1 5,2 6-3-7,-5-5 1 4,1 5-3 1,0-6 3-2,-3 0-3 0,5-1 1 2,-1 0-1-1,0-3-1-3,1 1 1 3,-10-2 0 1,2 5 1-4,-11 0 0 3,4-2 2 4,-4 8-2-8,3-5 0 5,4 5-1-2,-4-7 0-1,2 2-2 3,-3-3 2-2,1 2 0 2,-1 0 2-4,-3 1-3 2,-9-1 3 2,-5 0-3-4,-2 6 2 4,-6-2-2-1,-4 2 2 0,1 0-1-2,5 0 2 3,10 0 1-3,11 0 1 1,14 0-2 2,6 0-2-1,17 0 3 0,4 0-6 0,16-5 1 0,7-2 2-2,-1 1 0 2,7-2-1 0,-6 2 1 1,-8 1 0-5,-14 5 2 7,-12-6 0-5,-11 6 3 0,-19 0-3 2,-8 0 1 0,-9 0 0-2,-10 0-2 1,-3 0 3 3,0 0-4-5,0 0 3 1,0 0-2 5,-7 0 4-4,-38 0-5 1,-26 11-2-1,-23 9 1 1,-8-3 0-2,-12 3 0 2,-18-6 1 2,-9 3 2-3,-9-9 0-2,-14-2-1 6,-12 5 1-6,-21-3-2 2,-13 4 2 0,-12-7-4 2,-4 3 1-4,1 4-2 3,14-1 2 3,19 3 1-5,18-2 0 1,19-4 1 3,18-2-2-3,16 5 3-1,21-11 2 2,12 6-1 0,21 2-2-3,17-8 0 4,13 5 0-1,23-5-1-1,8 0 0 0,6 0-1 1,0 0 1-3,0 0-8 3,0 0-4 0,29 0 0 1,23 7-14-4,21-2-43 6,14-2-71-5,23-3-35 1,-65 0-59 1,11 0-143 0</inkml:trace>
    </iact:actionData>
  </iact:action>
  <iact:action type="add" startTime="53825">
    <iact:property name="dataType"/>
    <iact:actionData xml:id="d22">
      <inkml:trace xmlns:inkml="http://www.w3.org/2003/InkML" xml:id="stk22" contextRef="#ctx0" brushRef="#br1">26037 18840 668 0,'0'0'171'4,"219"4"0"5,-86-4-54-1,29 0-38-2,18 0-8 2,14 0-9 0,-1-9-8 0,-12 2-13 1,-23 1-6 0,-24 6-2-2,-17 0 10-2,-20 0-7 4,-26 0 14-3,-24 0-18 2,-21 0-13 0,-13 0-6-1,-13 0-7 0,0 0-5 3,0 0-1-4,-52 6-1 0,-43 1-7 4,-32-7 8-5,-21 0 2 4,-29 0-1 0,-23 0-1-4,-11-13 2 3,-10 11 2 1,21 2-4-4,16 0-4 5,26 0 2-2,35 0 2-2,34 0-4 0,36 8 3 4,27-8-1-4,20 0 2 2,6 0 0-1,6 0 9 2,63 12 2-1,37-4-4-1,39-2-6 3,10-1-1-5,8 1 2 4,-14 0-2-3,-17 7 3 0,-16-1-2 2,-28-4 0 1,-17 4-1-1,-14-7-1-2,-4-5-5 4,-5 0-38-5,1 0-60 2,-1-25-58 1,-40 8-83-1,5 9-129-1</inkml:trace>
    </iact:actionData>
  </iact:action>
  <iact:action type="add" startTime="54750">
    <iact:property name="dataType"/>
    <iact:actionData xml:id="d23">
      <inkml:trace xmlns:inkml="http://www.w3.org/2003/InkML" xml:id="stk23" contextRef="#ctx0" brushRef="#br1">30917 18383 513 0,'0'0'245'1,"161"25"-8"10,-37-3-89-5,13 0-16 4,11 8-6-4,13-10-56 0,0-13-20 2,-7-2-4 0,-18-5-7 0,-32 0-1-2,-27 0-7 2,-33 0-3 0,-26 0-21-1,-18 0-3 0,-5-5-4 2,-85-32-2-4,-54-14-25 4,-50-5 27 2,-23 0-1-7,-11 11 1 4,11 14 0 1,21 5-1-2,33 21 1 0,39 5 1 2,40 0-1-5,40 0 0 6,28 0 4-1,16 0-1-4,5 13 2 2,74 19 11 3,42 10 41-4,48-5-41 2,28-10-14-1,11-4-2 2,-11-16 0-2,-28-7 1 0,-40 0 2 2,-44 0-3-5,-35 0 6 4,-29 0-4 0,-21 0 1-2,-3 0-3 3,-71 0 0 0,-38 0-9-2,-40-5 2-1,0-8 4 6,2 1 2-9,16 7 1 6,26 5 0-1,42 0 3 1,25 0-3-4,28 0 4 2,13 0 2 2,0 0 5-3,30 3 15 3,46 19 17-2,33 5 0-1,18 0-40 2,9-7 0 0,-8-15-3 1,-15-5-4-4,-29 0-6 6,-27 0-3-6,-30 0-9 1,-21 0-9 4,-6 0-28-1,0-12-46-4,-57-28-48 2,-17-9-21 3,-20 12 37-5,45 26-57 3,5 11-269 0</inkml:trace>
    </iact:actionData>
  </iact:action>
  <iact:action type="add" startTime="57955">
    <iact:property name="dataType"/>
    <iact:actionData xml:id="d24">
      <inkml:trace xmlns:inkml="http://www.w3.org/2003/InkML" xml:id="stk24" contextRef="#ctx0" brushRef="#br2">17157 10167 379 0,'0'0'215'1,"0"0"-46"6,0 0-9 4,0 0-74-5,0 0-31 0,12-28-7 4,-12 19 31-2,-26 1-17-1,-8 6-6 0,-11-1-7 3,-11 3-13-6,-5 0-2 4,-7 0-3 0,4 0-12 0,-4 5-4-2,-5 3-2 2,5 4-7 2,-1 5-1-6,5 2 1 9,7 9 3-8,10 6-1 5,3 14 9-5,-1 8 6 1,10 10 3 4,2 0 1-7,5 7-10 6,2-4 3 1,12 0-8-2,1 4-1-4,-2 2-2 4,14 4-2 3,-2 0-3-6,3 0 2 3,0-3 2 1,0-3-2-1,9-5 7-3,23-9-2 3,2-9 5 1,8-6-9-1,13-6 5-4,3-11-5 6,6-1 3-3,0-4-4-1,4-7 0 1,5-8 0 4,3-3-2-6,-2-4-4 2,0 0 1 2,-1-4 0-2,-5-22 0-1,-1-12 0 2,-1-6-1 3,-9-7 0-6,1-11-2 1,-9-8 0 4,2-8 2 73,-6-6-3-83,-8-4 2 0,-6 0-2 0,-7 4 2 0,-8 1 1 0,-3-3 0 0,-8 2-2 0,-2 9 4 0,-3 9-4 0,0 16 3 0,0 8-3 4,0 5 2 7,-21 1-1-5,-16-1-1 4,-7 4-1-7,-11 2 3 7,-3 1-1-3,-11 3 1-2,-5 9 0 4,-8 1 2 0,-2 4-2-2,5 2-1-1,8 0-1 4,5 2 1-2,6 6-1-4,9 3 2 10,-10 0-1-8,0 17 2-1,-7 23 1 1,4 12-2 3,3 5 1 0,2 14-1-3,5 1 1 1,6 9-1 3,2 3 2-7,0-1 0 6,12 1 0-1,7 1 4 0,8 3-2-1,7-1 5 1,12-4 2 1,0 1 2-6,0 1 4 6,41-3 6-1,20-4-7-1,21 1 2 0,18-6-1 1,12-11-10 3,14-17 3-9,9-23-9 9,0-22 6-4,14 0-7 2,-21-47 0-6,-15-23-2 6,-37-9-4 2,-25 4-4-6,-23 6-3 3,-15 12-6 1,-13 13-21-2,0 11-33-1,-25-2-64 1,-27 13-38 2,20 22-62-3,3 0-186 1</inkml:trace>
    </iact:actionData>
  </iact:action>
  <iact:action type="add" startTime="59267">
    <iact:property name="dataType"/>
    <iact:actionData xml:id="d25">
      <inkml:trace xmlns:inkml="http://www.w3.org/2003/InkML" xml:id="stk25" contextRef="#ctx0" brushRef="#br2">16969 11819 668 0,'0'0'137'3,"0"0"-16"5,0 0-34 2,0 0-48-5,0 0 20 2,0 0-11 1,-192-4-11 0,139 4-3-2,3 0-3 2,3 13 3 3,6 1 3-6,2 6 1 1,1-3-9 4,-2 5-8-4,-4 3-8 0,-4 9 4 2,0 8-5 2,8 8-3-4,4 11 6 0,-2 1 0 7,10 2-1-7,7 0-2 83,-1 3 1-89,9 4-5 0,3-2 10 0,5 5-3 0,5-2-3 0,0 2-2 0,0-2 0 0,12-1 1 0,13-9-6 0,11-3 1 0,12-7-2 0,8-5 3 6,8 0 0 3,8-2 2-3,2-4-3 3,0-11 1-2,0-11-1-2,6-12-4 6,-5-7 4-3,4 0-4-2,0-37-1 0,2-9-1 3,-7-1 0 0,-10-7-1-3,-10-2-1 0,-11-1 1 3,-6-7 1 1,-4-6-2-8,-10-9 2 9,0-3-2-3,-10-6 1 0,-8-4 1-2,-5 6-1 5,0 0 0-8,0 4 0 5,-21 3-1 0,-18 8-1-1,-1 7 0 0,-1 7 1 1,0 10-4 3,-2 12 1-9,-1 8 1 9,-5 7 1-5,-12 9 3 3,0 8-1-5,-8 3 1 4,-5 0 0 2,-3 17 0-6,6 20 1 5,-1 8 0 1,-1 5 0-1,5 3 3-4,4 4-3 3,-2 7 4 0,6 7 1-3,5 10 5 2,1 4 2 4,14 4 0-4,5 1 9-2,13-3-1 3,6-3 1 1,13-2-2-2,3-3 2-1,0 0-1 3,32-4-7-1,20 5-1-3,18-8-2 4,17-7-2-1,15-7-5-1,9-11 8 0,7-20-8 4,5-22 1-7,1-5-2 3,1-25-3 0,-15-43 2 6,-23-21-2-10,-17-18-4 4,-24-11-2 3,-21 0 2-2,-16 0-8-4,-9 3-10 4,0 5-17 3,-29-2-22-7,-11 5-43 5,-13-3-43-1,25 85-67 1,5 6-75-4</inkml:trace>
    </iact:actionData>
  </iact:action>
  <iact:action type="add" startTime="62147">
    <iact:property name="dataType"/>
    <iact:actionData xml:id="d26">
      <inkml:trace xmlns:inkml="http://www.w3.org/2003/InkML" xml:id="stk26" contextRef="#ctx0" brushRef="#br2">31416 13559 447 0,'0'0'157'4,"0"0"-38"3,0 0-3 1,0 0-44 0,0 0-14-2,0 0 25 2,-158-15-20 0,89 15 7-2,-3 0-19 3,-7 0-6-1,-1 17-10-3,-4 14 2 4,-2 13-5 0,5 10-12-3,7 12 4 1,0 4-8 2,14 8 9-1,3 7-9 3,6 6 3-9,12 3-5 9,3-1-5-7,11 3 0 5,8 0-1 0,5-1-4-5,12 6 6 5,0 10 0-1,16-3-4-1,25-4 6 0,11-8-6 5,6-15 1-10,13-13-2 6,17-10 2 3,20-4 1-7,13-9-2 5,13-8 2-1,14-12-6-1,0-8-1 0,-2-2-1 2,-13-10 1-5,-20-3-1 5,-14-2 2-1,-5 0 1 0,-5-20-1-1,-8-29-2 0,-7-15 0 4,-8-13 0-9,-9-22 0 7,-14-13-3 1,-14-17 1-2,-4-6-1-2,-21-2 2 1,-4 2-1 2,0-6 1-3,-4 5-1 2,-37-1 2 0,-24 13-1-1,-10 11-1 0,-21 19-1 2,-1 12 0-5,4 14 0 5,5 15 1 2,8 12-2-6,-4 9 2 1,3 12 2 3,-8 7-1-1,-2 6-1-4,1 7 2 7,3 0 0-3,3 0 0-3,3 12 1 4,-7 16-1-2,3 13 1 0,-3 19 0 0,4 16 1 2,10 15 1-4,2 11 0 6,5 11 7-3,10 11-2-3,10-1 3 1,2 7 3 7,13-4 1-10,11 1 9 4,8 8-1 4,13-2 0-6,0-4-2 3,18-9 2 2,51-13-5-5,28-9-1 3,30-16-8 1,25-15 3-6,32-22-5 5,29-22-1 3,12-23 3-3,2-12-9-4,-12-57 3 7,-28-27-1-4,-37-20 1-2,-36-13-2 5,-38-6-2-3,-41 0-5-2,-26 12-14 4,-9 16-27 1,-36 16-51-5,-40 29-77 2,20 62-65 4,4 0-162-6</inkml:trace>
    </iact:actionData>
  </iact:action>
  <iact:action type="add" startTime="63346">
    <iact:property name="dataType"/>
    <iact:actionData xml:id="d27">
      <inkml:trace xmlns:inkml="http://www.w3.org/2003/InkML" xml:id="stk27" contextRef="#ctx0" brushRef="#br2">31651 16510 427 0,'0'0'146'3,"0"0"-11"6,0 0-21-3,0 0-9 2,0 0-26 1,0 0-10-4,0 0-23 4,-131-90-4 0,50 70 4-3,-14 9-16 2,-10 11-1 0,-2 0-2-2,-3 0-12 2,5 18 9 0,8 14-6-2,6 11-6 3,5 7 4 0,20 10 3 0,2 4 7-6,15 5-4 8,8 8-3-6,9 4 5 5,13 10-2-4,9 5 3 0,10 11-6 2,0 4 4 0,41 2-9-1,15-2 6 1,17 11-8 0,11-4-10-2,13 0-1 2,10-17 4 2,8-7-3-4,12-19 0 2,14-19 2 0,3-19-3 0,6-18-1-1,-3-19 2 1,-7 0-2-4,1-50 0 5,-1-23 0 0,-9-15-1-5,-19-15-2 6,-17-12 0 0,-21-6-1-5,-19-4 3 2,-10 6-1 3,-22-8 1-6,-11 3 0 5,-12-13 0 2,0 6-1-9,-32 16 0 8,-23 6 0-1,-13 11-3-3,-18 6 4 0,-5 6-2 3,-26 14 2 0,-4 15 2-6,-12 10-1 8,4 19 0 0,-7 10-3-9,-5 13 1 6,11 5 2 1,-4 0 0-4,10 5 0 3,8 15 0 1,3 11 1 0,8 14 1-3,8 14-1 1,10 20 2-1,13 8 5 2,8 9 1 3,16 3 4-6,10-2 6 4,12 5 13-1,12 4-10-2,16-2 4 1,0 12-8 2,39-4-4-5,42-5-5 5,40 16 10-1,32 4-14-2,27 11 4 2,25 0 12 2,-1-7-3-3,0-18 1-2,-17-41-5 7,-10-45-3-9,-13-27 2 7,1-79-7-4,-1-62-6 1,-21-38-6 1,-16-16 0 1,-23-18-7-2,-27 1-3-1,-25 10-8 4,-30 14-21-5,-22 14-31 5,0 20-62-2,-44 8-40 1,2 114-128-6,9 8-768 4</inkml:trace>
    </iact:actionData>
  </iact:action>
  <iact:action type="add" startTime="67532">
    <iact:property name="dataType"/>
    <iact:actionData xml:id="d28">
      <inkml:trace xmlns:inkml="http://www.w3.org/2003/InkML" xml:id="stk28" contextRef="#ctx0" brushRef="#br2">9673 3934 513 0,'0'0'239'6,"0"0"-93"3,0 0-17-2,0 0-22-1,0 0-35 2,0 0-7 0,26 17 21 0,2-17-7 0,15-8-17-2,17-18 0 2,6-4 3 1,16-8 5-4,7-3-10 5,16-6-7-4,8-2-17 2,-2 1-3-1,5-1-9 4,-3 0-2-4,-11 0-5 0,-3 5 1 0,-18 1-6-1,-13 11 0 3,-19 3 6-3,-14 13-7 0,-16 1 6 2,-15 6-5 1,-4 7-5-1,0 2-7-2,0 0 0 2,-7-6 0 0,-53-5 0 1,-31-9 0 0,-26-5 0-6,-12 0 0 6,-16 0 0 1,4-4 0-6,8 7 0 4,10 5 0 0,21 4 0 0,18 1 0-2,16 4 0 2,23 4 0 1,20-1 0-2,9 2 0-1,16 3 0 2,0 0 0 0,0 0 0-1,0 8 0 3,0 35 0-4,21 19 0 1,19 10 0 2,7 7 0-3,3 5 0 4,10-3 0-3,5 3 0 3,6-12 0-4,-3-8 0 0,5-5 0 3,-2 1 0-1,-2-6 0-3,-8-7 0 2,-13-13 0 2,-16-15 0-3,-15-8 0 0,-10-4 0 2,-4-6 0 0,-3 2 0 0,0 1 0-2,0-4 0 2,0 0 0 0,0 0 0 1,0-35 0-4,0-18 0 4,0-20 0-1,0-19 0-1,-5-25 0 3,-16-22 0-7,5-16 0 6,8-5 0 0,-1-1 0-4,2 16 0 3,4 12 0 1,3 21 0-2,-2 28 0 0,2 27 0 1,0 29 0 0,0 17 0-1,0 11 0-1,-3 0 0 3,-5 0 0-2,-10 15 0 1,-12 39 0-2,-19 27 0 3,-9 20 0-2,-5 16 0 1,-2 10 0-1,-4 2 0 0,8 5 0 1,-9 1 0-1,2 4 0 1,-2-4 0-2,1-19 0 3,-1-19 0-1,12-24 0-2,12-26 0 2,10-18 0 0,21-11 0 0,9-14 0-2,3 0 0 2,3-4 0 0,0 0 0 1,0 0 0-2,9-7 0-1,14-12 0 2,5 5 0 0,4-1 0-2,0 8-3 2,4 0-130 1,-3 7-64-2,-23 0-97 1,-10 0-316-2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2-23T04:11:54.06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20200">
    <iact:property name="dataType"/>
    <iact:actionData xml:id="d0">
      <inkml:trace xmlns:inkml="http://www.w3.org/2003/InkML" xml:id="stk0" contextRef="#ctx0" brushRef="#br0">10995 15420 655 0,'0'0'162'5,"0"0"-57"1,0 0-24-1,0 0-26 5,0 0-4-4,0 0-16 0,0 0 21 2,170 0-2 2,-107 0 42-4,9 0-22 1,17-3-16 0,8-9-2 4,17 7-8-6,4 2-12 1,3 1-7 4,-1 2 1-4,-16 0-2 3,-15 0-4 2,-22 0-12 4,-14 0 4-10,-21 0-4-5,-3 0-6 8,-13 0 5-3,-9 0-8 2,-4 0-3 2,-3 0 3-2,0 0-2 0,0 0 1 1,-42 10 4 2,-39 7-5 0,-39 3 4-4,-28-8-4-1,-22-7-2 2,-4-3-1 1,-1-2 0-2,18 0 0 2,21 0 0 0,23 0 2 0,29 0-3-1,23 0 2 0,29 0 1 2,16 0-1-2,13 0 2-1,3 0-1 3,3 0 3-2,65 6-2 2,48 6-2-4,49-4 2 3,33-2-1 0,18-6 1 0,-15 0 5-1,-24 0-4 3,-45 0-2-5,-36 0-2 3,-31 0 2 0,-25 5 1 4,-15-5 1-9,-13 0 4 2,-10 0 0 4,-2 0-6-2,0 0 0-2,-60 0-3 7,-51 0 3-3,-45 0 0-5,-9 0 2 2,8 0-2 5,27 0 0-6,30 0-1 3,26 0 1 0,24 0 0 0,23 0 0-2,17 0 1 2,10 0-1-1,8 0 2 1,53 0-2 0,33 0 0-1,20 0-4 3,-13-5-10-1,-8 3-16-1,-29-2-22 1,-24 4-34-5,-15 0-57 1,-25 0-73 1,0 0-88 3</inkml:trace>
    </iact:actionData>
  </iact:action>
  <iact:action type="add" startTime="21524">
    <iact:property name="dataType"/>
    <iact:actionData xml:id="d1">
      <inkml:trace xmlns:inkml="http://www.w3.org/2003/InkML" xml:id="stk1" contextRef="#ctx0" brushRef="#br0">19494 15558 725 0,'0'0'156'6,"0"0"-3"0,0 0-42 2,201 2-36 0,-121-7 3-2,5-22-3 2,15 0-12 2,5 0-19-4,-1-3 4 1,-1 11-3 2,-1 6 2-3,-10 4-2 0,5 6-8 2,-10 3-11 2,-7 0-5-4,-19 0-5 0,-12 0 0 4,-25 0-7-4,-11 0 2 2,-13 0-8 0,0 0 0 0,0 0-3-1,0 0-1 0,-45 0-8 2,-41 0 1-2,-41 9 7-1,-23-1 1 2,-1-3 0 2,2-2 2-2,17-3-2-3,15 4-2 3,20-4 1 0,17 1-3-1,21 6 1 0,18-7-3 2,21 5-2-4,17-5 2 2,3 0 5 4,42 2 1-5,55 4 1 0,32 3-1 4,28-1-2-3,9-1 1 0,-11 0 1 2,-16-1 2 0,-30 0-1 6,-36-1 2-13,-37-5 5 8,-19 0-1-8,-17 0 1 2,0 3-8 4,-29 2-1 0,-49 0-6-1,-41-1 7 1,-49-4 0 2,7 0 3-2,16 0-3 1,25-5 1-2,59-1 0 2,19 3-1-4,25 3 0 3,14 0 2-1,3-3-2 1,3 3 1-1,56 0 7 1,29 0 3 1,39-5-7 1,10-1-4-1,-2-2-2-3,-22 3-1 4,-39-5 3-10,-33 7 1 8,-28 1-1 0,-13 2 2 0,0 0-2-1,-38 0-2 1,-46 0-4 0,-35 15-1-1,-6-5 7 2,12-1 4-3,16-4-3 3,17 3 0-1,22-3 0 1,25-1 0 0,13-4-2-6,17 0 2 4,3 0-1 1,0 0 0-3,13 3-1 4,28 2-4-1,4-5-17-3,-9 5-31 4,-7-1-17-1,-10-1-19-1,-5 0-12 2,-4 8-84-3,-10-5-43 3,0 1-360-2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2-23T04:21:55.8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018">
    <iact:property name="dataType"/>
    <iact:actionData xml:id="d0">
      <inkml:trace xmlns:inkml="http://www.w3.org/2003/InkML" xml:id="stk0" contextRef="#ctx0" brushRef="#br0">9662 6455 513 0,'0'0'184'5,"0"0"-99"2,0 0-20-1,0 0-10 2,0 0 23 0,0 0-23 0,0 0-13-3,0 0 2 4,-166-49 6-1,130 49-16 0,4 0 6-2,5 0-6 2,1 0 10 1,2 12-13-3,8 3-2 0,9-4 1 4,0 0-7-4,7 0 0 3,0-3-7-4,10-2 2 6,31-3-13-6,5-3 2 3,0 0-6-1,-5-9 0 1,-5-15 0 0,-8-8-1-1,-12 2 0 0,-8-2 0 0,-8 1-1 1,0 6 1-1,0 0 0 3,-37 13 0-4,-10 7 0 2,-9 5 3 0,-2 0 5 0,7 10 11-2,-1 22 8 2,11 5 6 0,11 8-2-2,4 3 0 1,11-4-4 2,9-1-4-1,6-9-5-2,0-4-6 2,16-8-5 0,25-7-2-1,8-9-5 0,6-6 1 0,2 0-1 5,-3-35 1-6,-8-12-1 3,-5-7-2-2,-18 1 0-2,-7 2 0 3,-16 12 2-1,0 6-1 0,0 8-1 1,-19 9 1 1,-9 8 1-4,-8 8-1 4,3 0 2-1,-2 0 2 0,3 7 4-1,7 15 8 3,5 10 4-2,4-4 5-1,9 8-3-2,7-6-7 1,0 2-2 2,13-8-10 1,22-7 6 1,4-11-8-3,13-6 0 2,-7 0 0-4,-4-27-3 0,-2-17 1 2,-19 0-1 2,-8 4 1-1,-7 10-2-1,-5 8 3 3,0 7 0-3,-26 3 0 2,-14 9-1-7,-4 3 2 8,-4 0 1-2,9 11-1-1,2 25 2-1,5-1-1 4,11 7 6-4,10-8-3 2,11-2 7-3,0-8-1 4,0-7 7 0,23-6-9-2,6-8-2 2,7-3-5-2,-2 0 1 4,-4 0-2-6,-4-31-1 0,-11-3 1 4,-7 7-2-3,-8 4 0 1,0 9-3-1,0 9 4 2,-20 5 0 1,-16 0 1-2,-5 0-1 1,1 11 2-2,12 20-1 3,3 2 2-3,14 1 0 3,8-6-2-2,3-2 1 2,0-8 0-5,0-2-1 9,10-5-3-11,19-9-24 8,0-2-26-5,3 0-32 6,0-9-48-6,-9-29-31 4,3-13-57-1,-26 23-102 1,0-1-552-2</inkml:trace>
    </iact:actionData>
  </iact:action>
  <iact:action type="add" startTime="35724">
    <iact:property name="dataType"/>
    <iact:actionData xml:id="d1">
      <inkml:trace xmlns:inkml="http://www.w3.org/2003/InkML" xml:id="stk1" contextRef="#ctx0" brushRef="#br0">23568 3751 483 0,'0'0'88'7,"0"0"82"-2,0 0-74 3,0 0-39-2,0 0-1 4,0 0-6-4,0 0-13 2,0 0 3 0,0 0 3 0,0 0-3-2,0 0-8 2,0 0-2 0,19-42-11-1,-19 42 12 0,0-2-6 4,0 2-2-6,0 0-1 1,0 0 4 2,0 0-1 0,2 0 1-1,-2 0-7 0,0 0-3 1,0 0-1-1,3 0 2 4,1 0 3-5,2 0-5 0,4 0-7 2,0 2-3-2,3 3-2 4,0-2 0-4,2-3-2 2,9 0 0 0,-8 0 0 0,10-3-1-2,-7-19 0 2,1-3 0 0,-8 5 1-2,-3 3-1 2,-2 2 0 0,-4 2 1-2,-3 0-1 2,0-2 0 3,0 4 0-6,0 9 0 1,-26 2 3 2,-8 0 5 0,-3 24 5 0,3 13 12 0,1-4-7 0,10 2-4-2,7-4 1 2,3-4-1 0,6-4-1 0,7-3-4-3,0-6 2 4,0-3-6-1,0 0 1-1,7-8 0 0,17-3 0 1,4 0-3 0,5 0-2-2,-5-14-1 2,-1-11-1 0,-8-5 0-2,-6 3 2 2,-8 7-2 0,-5 3 1 0,0 7-1-2,0 3 0 4,-2 6-2-5,-24 1 2 4,-3 0 1-3,-1 0 0 4,5 0 0-4,-1 18 3 2,6 2 1 0,5 4 6-2,4 0 5 2,6-1 0 0,5-3-4 2,0-1-2-7,0-4-1 7,5-10-5-2,21-5 2-3,7 0-3 3,11-4-1 3,-4-34-1-5,-1-13 0-1,-11-3-1 4,-14-4 1-2,-2 5-1 2,-12 5 1-3,0 8 0 4,0 12 0-5,0 7-1 3,-13 14 0 0,-18 7 1 0,-5 0 0-2,0 0 1 3,0 28 5-1,7 15 3-2,1 4 12 3,8-2-3-3,8 0-5 4,2-8-3-5,7-10 0 3,3-3-4 0,0-11 0-2,5-11-4 2,28-2-1-1,6 0 0 2,5-27-1-1,0-15 0 0,-12-6 0-3,-14 0-1 6,-8 1 1-8,-7 7 0 7,-3 9-2-3,0 8 0 1,0 9 0 0,-15 8-1 0,-14 6 2-2,-4 0 2 2,-3 0 0 1,5 20-1-3,7 20 5 3,5 4-2-2,3 5 9 3,7-10 2-7,-2-11-4 5,11-11-3-1,0-5-4 0,0-11 1 1,5-1-2-1,23 0 0 3,-2 0-2-6,-3-18-1 8,-8-8 1-7,-7 9-1 1,-8 0 0 2,0 0 0 3,0 0 0-6,0 3-2 3,-23 4 1 1,-4 7 2-5,-2 3 1 5,3 0-1-2,10 10 1 2,1 19 0-3,14-3 0 2,1-4 3-1,0-3 1 0,0-7 10 2,17-7 1 0,22-5-5-2,5 0-8-3,-7-2 0 4,-3-24-3 0,-13-4 1 1,-5-2-1-3,-16-5-1 4,0-4 1-3,0 7-4 0,-23 8 2 3,-14 10 1-5,-3 11 0 2,0 5 0 1,2 0 1 0,5 2 0-2,7 20 2 2,14 4 2 0,3 1-2-1,9 2 4 1,0 1-2-2,0-3 5 4,0-8-4-5,24-10-3 3,2-4 0 2,1-5-2-5,-7 0-2 3,4 0 1-1,-11-3-5 2,-9-3-20-5,-4 2-19 4,0 4-35 1,0 0-45-2,-27 0-81 2,9 0-75-2,-1 0-149 0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2-23T04:31:49.29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act:action type="add" startTime="22782">
    <iact:property name="dataType"/>
    <iact:actionData xml:id="d0">
      <inkml:trace xmlns:inkml="http://www.w3.org/2003/InkML" xml:id="stk0" contextRef="#ctx0" brushRef="#br0">30098 9461 642 0,'0'0'191'3,"0"0"-91"0,0 0-32 6,0 0-3-1,0 0-17-2,0 0-1 2,-53 57-2 0,41-38 13-2,-1-2-9 2,3 3 5 0,4 0-1-2,3-3-8 2,3-9-13 0,0-3-5 0,0 2 1-2,0-5-2 4,16 1-4-4,5-3-19 2,8 0-1 0,-6 0-1 0,-6 0-1-2,-2-20 0 2,1-10 0 0,-9-7-1-2,-1 1 2 3,-6-2-1-1,0 11 2-1,0 2-4-1,-6 10 2 2,-17 7 0 0,2 8 1-2,-3 0 0 2,-2 0 14 0,0 6-2-2,8 16 7 1,5 3-1 4,4 1 6-5,5 0-11 1,4 1 9 2,0-2 4-1,0 4-1-1,0-7-2 0,23-6-11 1,-5 0-7-2,-2-12-6 2,-3-4 6 0,-3 0-6-2,3 0 0 2,-6 0-2 0,2-16-4 0,-8-9 0-2,-1 2 4 4,0 3-4-5,0 6 5 4,0 5-2-1,-17 7-1 0,-9 2 2-2,-2 0 1 3,9 0 1-2,-4 2 2-1,9 18 3 2,4 3 2 0,5 1-1-2,5 5 6 2,0-1 1 2,0 1 8-4,9-10-9 0,11-5 7 4,3-5-18 6,-4-9 4-13,-1 0-5 2,2 0 0 4,-1-9-3-6,-6-19-4 6,-5-2 5 1,-2-4 2-3,-6 2-6-1,0 4 5 3,0 9 0-4,-6 7-3 3,-14 7-1-2,0 5 1 2,-5 0 2-2,6 2 2 5,6 21 1-4,5 3 8-2,5-1-2 2,3 4 3 4,0-8-2-5,0-4 0 5,3 0 1 2,11-6-3-12,12-8-6 4,-5-3 1 3,2 0-2 0,-2-6-2-2,-7-21 1 2,-4-5-2 0,-6-1 0-3,-4-4-4 6,0 6 3-3,0 1 0-1,-7 9-4-2,-18 8 2 5,-2 13-2-2,-2 0 8-2,1 0 1 2,8 23 3 0,-3 7-2-2,10 5 8 2,8-5 1 2,5-3 3-3,0-3-1 3,0-4-3-5,0-3 6-1,2-7-8 4,11-2 4 2,0-5-8-5,3-3-3 3,1 0-1 1,3 0-1-3,-2-11 0 2,-5-16-3-2,-3-8 3 4,-4 1-3-4,-6 4 5 2,0 1-12 0,0 4-3-3,0 6-7 5,0 4-13-4,-10 7-8 1,-6 3-35 1,-5 5-56 1,-5 0-44-2,15 0-93-1,-1 0-354 4</inkml:trace>
    </iact:actionData>
  </iact:action>
  <iact:action type="add" startTime="24488">
    <iact:property name="dataType"/>
    <iact:actionData xml:id="d1">
      <inkml:trace xmlns:inkml="http://www.w3.org/2003/InkML" xml:id="stk1" contextRef="#ctx0" brushRef="#br0">30904 9546 695 0,'0'0'171'5,"0"0"-92"-1,0 0-25 4,0 0-5 2,0 0-4-4,0 0-15 2,0 0 10 0,-43-23 1 1,30 23 3-4,1 12 13 3,1 7-6-2,8-2-14 2,3-1-1 2,0 0-7-4,0-5-10 0,0-4-2 4,0-4 0-4,8 1 7 0,10-4-12 4,-2 0-2-4,6 0-10 2,-4-9-1 0,-2-11-1 0,-7-5 2-2,-3 0-1 2,-6-2-1 0,0 3 1-2,0 1 2 2,0 14-3 0,0-1 3 0,-15 10-2 0,-1 0 1-2,0 0 0 2,2 0 16 0,1 10 5 0,6 5 5-2,4 9 0 5,3-7 12-7,0 1-14 3,0-4-2 0,3 1-10 2,17-7 0-3,0-8 1 2,6 0-7 2,-1 0-6-4,-5 0-1 2,3-6 0 0,-5-16 1-2,-7-5-2 2,-11-5-3 0,0-2 1-2,0 6-5 2,-7 6-1 0,-22 10 3-2,-1 9-3 2,-6 3 5 0,-1 0 5 0,10 9 1 0,6 14-1 0,8-5 16-2,6-1-4 2,7-2 8 0,0 0 5-2,0 2 0 2,12-4-1 0,24 1 0-2,3 0-4 2,-1-8-18 0,-8-1 6 0,-4-5-8 0,-11 0 0 0,-4 0 0-2,-9 0 0 4,-2 0-2 0,0 0-2-4,0 0 1 0,0 0-8 6,0 0 4-12,0 0-11 8,-15 0 9 2,-3 0 4-3,-6 0 4-1,7 14 2 3,1 9-1 0,4-1 8-4,5-5-2 4,4-6 4-1,3-11-6-3,0 0 7 3,0 0-9 0,3 0 6-2,22-11-8 3,2-14-2-1,-3 1 2 1,-6-6 0-3,-5 6-1 3,-5-1 1-3,-4 1-5 1,0-1 2 2,-4 0-22-1,0-6-61-1,0 3-73 1,-4 19-72-3,-8 9-123 2</inkml:trace>
    </iact:actionData>
  </iact:action>
  <iact:action type="add" startTime="26341">
    <iact:property name="dataType"/>
    <iact:actionData xml:id="d2">
      <inkml:trace xmlns:inkml="http://www.w3.org/2003/InkML" xml:id="stk2" contextRef="#ctx0" brushRef="#br0">28979 10130 343 0,'0'0'246'5,"0"0"-130"-1,0 0-24 2,0 0-7 5,0 0-17-5,0 0 8 2,0 0 4-1,11 0-8 1,-11 7-11-2,0 0-6 4,0 8 4-3,0 2-21-1,0 5-15 2,0 1 0 0,4 5-6-2,3-5-2 2,2 2 0 0,-2-6 5 0,2-3-5 0,-2-1 9 0,0-5-9-2,6 0 7 2,5-3-6 0,1 3-4-3,-2-5-4 4,3 4-1-1,1-1 6-2,5-3-2 3,-2 4 1 0,5-6-6-3,-1-1 8 4,-5-2-12-1,6 0 3-2,3 0-4-1,0 0 1 2,-2 0-2 0,-2 0 1-2,2-5 0 1,-1-5 0 1,2 1 5-3,5-3-5 4,-3 1 8-1,-1 2-8-3,4-4 9 3,1 4-4 1,-4 1 2-1,-3-1 1-2,-2 3-3 4,-2 4 3-5,-6-1-4 4,-1 3 15-2,-4 0-13 2,-2 0 10-4,3 0-6 3,-2 0 1 0,1 3-7-1,3 12 4 1,3 4 0 0,-1 3-5-3,-4 1 5 4,1-1-2 2,-6-5 1-7,-1 3-6 3,0-6 5 0,-4-3-2 1,-3 0-1 0,1-5-1 0,-1-4 0 0,-3-2 0-2,0 0 0 3,1 0-2-1,-1 0-1-3,0 0 0 3,0 0-1 0,0 0 1-1,0 0 0 0,0 0 1 1,0 0-2 1,0 0-3-4,0 0 3 6,0 0-3-6,0 0 1 3,0 0-7 0,0 0 3 0,0 0 1-2,5 0 6 2,2 0-4 0,0 0 2-1,6-13 2 0,0-4 0 2,-1-2 6-4,2 9-5 3,-2 3 0 0,1-2-1 0,0 0 3 1,1 3-3-1,-1 2 2-2,6 0 1 2,-1 4-3-1,2 0 7 2,8 0-5-4,-5 0 4 3,13 0-5 1,-6 0 1-4,5 0 0 4,-3 0-2-1,1 0 3-2,-5 0-2 3,1 0 7-2,-1 0-8 2,-2 0 9-5,-2 0-7 7,-2 0-2-6,1-5 0 3,-5-3-1 1,5-4 0-1,-6 0-1-3,-2 0 1 4,-2-1 1-1,1 1-1-2,-5 2 2 1,0-5-2 1,-5 5 0-1,3-12 1 0,0 4 0 1,2-4-1 0,-2 2 0-2,-4 6 0 5,-3 6-1-6,0 6 2 4,0-2-3-2,0 4-29 2,0 0-36-3,0 0-70 1,0 4-51 2,0 11-62-3,0 14-208 2</inkml:trace>
    </iact:actionData>
  </iact:action>
  <iact:action type="add" startTime="27854">
    <iact:property name="dataType"/>
    <iact:actionData xml:id="d3">
      <inkml:trace xmlns:inkml="http://www.w3.org/2003/InkML" xml:id="stk3" contextRef="#ctx0" brushRef="#br0">29817 10912 754 0,'0'0'216'2,"0"0"-104"9,0 0-9-5,0 0-4 2,0 0 0 0,0 0-25-1,0 0-3 0,113-37-11 1,-82 31 14-2,5 4-16 2,0-1-7 0,5 3-12 0,2 0-4 0,-2 0-6 0,-5 0 0-1,2 0 3 0,-8 9-10 2,4 4 10-2,-11 1-11-1,0 0 3 2,-6 3-11 0,-4-2-13-2,0 5 0 2,-7 2 0 0,2 8 0-2,-4 7 0 3,0 0 0-2,-4 2 0 7,0 1 0-12,0-1 0 7,0 3 0-3,-19 0 0 2,-14-2 0 0,-10-7 0 0,-2-2 0 0,-3-9 0-1,3-5 0 1,-7-2 0-3,7-10 0 2,-2-1 0 2,10-4 0-3,5 0 0 1,7 0 0 1,6 0 0 1,3-12 0-3,8-8-16 4,-1-1 9-5,6 1 7 3,3-7-3 1,0 2 3 0,0 0-1-4,0 0-2 3,13 1 3 0,13 6 0-3,-1 1-1 5,1 8 0-3,-7-1 2-2,1 7 2 4,3 3-3-1,-2 0 8 0,6 0-8-2,6 0 5 4,1 16-3-4,1 7 0 2,4 2 1 0,1 8-1 2,4-1 4-7,2 1-6 6,1 1 0-1,-4-3 0-2,-2 0 0 1,-8-5 0 2,-6-8 0-3,-6-6 0 2,-13-7 0 0,0-5 0 0,-8 3 0-3,0-3 0 5,0 0 0-4,0 0 0 2,0 0 0 1,0 0 0-3,0 0 0 2,0-3-43 1,-32-28-94-4,-4-10-90 3,-12 4 34 2,27 20-139-6,7 14-487 4</inkml:trace>
    </iact:actionData>
  </iact:action>
  <iact:action type="add" startTime="31460">
    <iact:property name="dataType"/>
    <iact:actionData xml:id="d4">
      <inkml:trace xmlns:inkml="http://www.w3.org/2003/InkML" xml:id="stk4" contextRef="#ctx0" brushRef="#br1">29090 7632 453 0,'0'0'291'5,"0"0"-210"3,0 0-19 2,0 0 31-4,0 0-47 4,0 0-17-6,0 0-2 4,-132 20 20 0,127-6 0 0,5 4 15-2,0 7 13 2,0-3-15 0,5 0-22-2,27-2-8 3,8-6-1-2,1-6-2-1,2-5 0 1,-2-3-1 4,-6 0 2-6,-8 0-13 2,-2-3 6 3,-9-19-4-1,-6-5-11-3,-4-3-1 0,-6-1-5 6,0 4 5-9,-12 1-3 5,-18 7 2 1,-11 4-4-4,-2 13 2 4,-4 2-2-1,-1 0 2 0,12 19 1-2,6 13 3 3,4 5 8-2,15-5-6 0,7-7 8 1,4-5-6 0,0-8 3-3,0-3-2 3,28-8 2 2,12-1-1-5,7 0-6 5,-1-5-5-3,-3-17 0 2,-6-3 3-5,-13-5-3 5,-3-5-1 0,-7-4 2-4,-5-1-3 3,-9 6 1 0,0 10 0-2,0 7-2 2,-18 9 2 1,-8 8-2-2,-11 0 4-1,0 8-3 2,1 22 3-1,6 4 0 2,9 0-1-3,11 0 4 4,10-7 6-5,0-4 7 5,0-3 3-3,13-6-7 0,15-9 2 0,11-5-6 1,-1 0 1 1,-2 0-6-5,0-8-4 6,-11-12 1-3,-6 0-2 1,-11-1 0-2,-8 1-3 2,0 3 3 0,0 3 0-2,-7 5-4 4,-20 3 1-4,-2 6 2 2,1 0-2 0,8 0 3 0,4 0 0-2,3 0 2 3,6 0-1-3,7 0-1 0,0 0 8 2,0 0-6 0,0 0 5-2,0 0-3 3,23 0-2-1,-7-2-2 0,0-7-1 54,-12 5-2-62,0-3-17 0,-4 4-34 0,0 0-94 0,-21 3-100 0,-10 0-197 0</inkml:trace>
    </iact:actionData>
  </iact:action>
  <iact:action type="add" startTime="32743">
    <iact:property name="dataType"/>
    <iact:actionData xml:id="d5">
      <inkml:trace xmlns:inkml="http://www.w3.org/2003/InkML" xml:id="stk5" contextRef="#ctx0" brushRef="#br1">28571 7551 229 0,'0'0'218'6,"0"0"-60"-1,0 0 32 5,0 0-47-3,0 0-41-1,0 0-12 2,4 0-11 2,-4 0-3-4,0 0-14 0,-10 0-20 2,-19 8-12 0,-3 3 3 1,-1 2-9-4,-4-6-11 7,6 5 2-8,-4-1-8 4,6-1 0 0,4 7-2-2,2-3 8 2,6 3 0 0,1-3 2 0,4 6-5-2,0 0 3 2,5 1 3 0,3-6-3-2,4 2-1 2,0 0-1 0,0 0-1-2,0 3-2 2,4 5 5 4,19 6 0-9,1 7-3 8,-4 2 0-4,3 4-5 3,-1 0 4-7,-3 4-5 5,-2-1-2 1,3-2 0-3,-8 3-2 3,-3 1 3-2,-1-2-3-1,-8-2 0 6,0-1 1-5,0-7-2-1,0-3 2 4,-8-6-2-4,-13-6 1-1,0-2-2 4,-7-3 0-1,0-5-2-2,4-5 1 2,4-3 2 1,1-4-1-6,1 0 1 6,11 0-3-1,-5 0 4-3,11 0-1 4,-6 0-6 1,7 0 5-5,0 0-3 3,0 0 2 1,0 0 3-4,0 0 0 3,0 0 0 1,0 0 1-3,0 0-2 2,0 0 2 0,8 0-1-2,8 0 0 2,5 2 0 2,-2 5 0-4,-2 6 0 3,-1 1 0-1,4 0 2-4,-8 2 3 5,4 6-5-2,-3-3 1-1,-7 2 0 3,4 5-1 1,-7 2 1-4,-3 6 0 1,0 3-1 2,0 5 0-2,0 2-1-2,0 6 2 4,0 1-1-2,0 3 2 1,-9-3-2-1,5-4 1 3,4-1 0-5,0-4 5 4,0-3 2-1,0-7 6-4,0-5-5 5,1-5 10-1,19-7 1-3,3-2 0 4,6-1 1-1,8-9-6 0,-7-1-9-3,-5-2-2 6,-8 0-3-6,-8 0-1 5,-6 0-1-3,-3-5-4-2,0-18-6 4,0-13-51-1,-13-10-59-3,-24 6-51 4,20 22-79 1,0 6-287-4</inkml:trace>
    </iact:actionData>
  </iact:action>
  <iact:action type="add" startTime="34092">
    <iact:property name="dataType"/>
    <iact:actionData xml:id="d6">
      <inkml:trace xmlns:inkml="http://www.w3.org/2003/InkML" xml:id="stk6" contextRef="#ctx0" brushRef="#br1">27355 8417 669 0,'0'0'195'8,"0"0"-23"-1,0 0-55-1,0 0-34 2,0 0 4 0,0 0-16 0,0 0-15-2,59 24-6 2,-39-29-19 0,3-17-14-1,4-3 10 0,-3-7-5 2,-2 1-5-4,-5-4-13 3,1 0-1 0,-2 5 0-2,-12 7-5 2,2 5 3 2,-2 13-1-5,-4 2 0 4,0 3 1-1,0 0 1 0,0 0 0-2,0 0-2 0,0 0 4 3,0 0 3-2,0 15 6 1,0 15 9 0,0 13-12-2,0 8-2 3,0 5 0-2,0 11 4 2,0 5 1-3,0 6-2 7,0-1 7-11,0 2-14 4,0-3 7 3,6-8 7 1,7-10-11-4,-3-13 5-1,-3-11 1 7,4-12-3-8,-4-9-3 5,-4-9 2-2,-3-4-5 2,0 0 1-4,0 0-4 4,0 0-2-2,0 0 1-1,0 0-1 4,0 0-1-1,0 0-5-6,-31 0 6 6,-5 0 1 1,-5 0 0-5,1 0 2 2,6 0-3 1,4 0 1 2,4 0 0-4,14 0-1-1,1 0 2 5,6 0-3-3,3 0 4 3,2 0-2-5,0 0 1 3,0 0 2-1,0 0-3 0,0 0 2 2,15 0 4-3,26 0 1 3,14 0-2-2,7 0-1-1,8 0 3 2,-2 0 4 2,-1 0 8-5,-8 0-3 3,-11 0 0 0,-7 0-7-1,-18 0 6 1,-7 0-5 0,-12 0-2 0,-4 0 0-2,0 0-8 2,0 0 6 0,0 0-6-3,0 0 0 3,-11 0-2 0,-23 0 1 1,-6 0-1-3,-4 0 3 3,2 0-2-2,9 0 2-1,8 0-2 2,2 0 1 0,7 0-1 0,3 4-41-1,1 5-39 2,1 9-47-1,6-6-88-2,1-2-87 1</inkml:trace>
    </iact:actionData>
  </iact:action>
  <iact:action type="add" startTime="41125">
    <iact:property name="dataType"/>
    <iact:actionData xml:id="d7">
      <inkml:trace xmlns:inkml="http://www.w3.org/2003/InkML" xml:id="stk7" contextRef="#ctx0" brushRef="#br1">27323 8529 89 0,'0'0'216'10,"0"0"-74"2,0 0 98-2,0 0-149-6,0 0 16 4,0 0-11 1,0 0-20-4,-3 0-13 3,3 0-12 0,0 0-2 2,0 0-1-6,0 0-1 4,0 0-11 0,0 0-1 0,0 0-20 0,0 0 1-2,0 0-3 4,13-14 3-3,1-6 7 0,9 1 2 2,-7-3 5-4,5-10-10 4,2-1 3-4,-3-13-10 3,3-2 0 0,-5-3-9 0,2 4 4 3,-4 5 0-9,-9 11 1 9,2 11-1-2,-8 12-1-6,2 3-1 5,-3 5-1 0,0 0 2 1,0 0-6-3,0 0 4 3,0 0-5-2,0 0 2-1,0 0 1 2,0 17 0 0,0 11 12 0,0 6-11-3,0 1 2 5,0 2-3-3,0-3 6 1,0-2-1 0,0-5 4-1,0 1-1 0,0 6-2 0,-3 3-5-1,2 0-2 2,-2-5 0 0,3-2-1 0,0-15 2 2,0-6-2-5,-6-7-2 5,6-2 2-5,0 0-2 5,0 0 0-6,0 0 1 5,0 0 0-1,0 0 0-3,0-6-2 4,0-12 4-2,0-14-4 2,0 0 1-3,9-5 0 4,-8 3 0-4,10 6 1 4,-9 2 0-4,-2 3 0 0,3 8-1 2,-3-2 2 0,0 2-2-2,0 6 3 2,0 3-4 2,0 6-1-5,0 0 2 1,0 0 0 3,0 0 1-2,0 0 0 1,0 0 1-1,0 0 1 0,0 0-1 4,0 0 2-4,0 0-2-1,0 0 1 2,0 26 0-2,0 5-1 5,0 6 0-8,0-2 0 6,0 5-1-1,0-3 2 0,0-1 1 2,0 7-1-7,0 1-1 7,0 5 0-3,5 3 1-2,-2 0 2 4,1-2-4 4,-1 1 0-11,6-10 3 7,-8-3-1-4,2-8-2 4,0-6 2-1,-3-5-1 0,0-11 0-2,4-3 0 1,-4-5 2 2,0 0 0-4,3 3-2 4,-3-1 3-2,0 5-4 3,3-2 6-5,0 0-4 2,-3-2-4 3,4 0 4-3,-4-3-1 3,0 4 0-4,3 1 0-1,-3 1-1 3,0 0 3 1,0-3-3-3,0 1 1 2,0-4-1 0,0 0 0-2,0 0 0 2,3 0 0 0,-2 0 0 1,5 0 0-4,-6 0-2 2,0 0 1 2,0 0 1-1,0 0 4-3,6 0-3 5,-2 0-2-2,9 0 1-2,8 0 0 4,-1 0-1-6,6 0 3 5,2 0-4-1,1 0 2-3,0 0 0 3,0 0 1 1,-3 0 0-1,-9 0-1-2,-1 0 0 3,-9 0-2-2,-4 0 2 2,-3 0 0-3,0 0 3 1,0 0-6 1,0 0 8 0,-30 0-5 0,-20 0 2-3,-9 0 1 5,-5 0 3-3,0 6 5 0,1 1-4 0,2 0-1 2,4 1 4 0,4-2-8-6,9 3 4 6,8-3-5-1,8-4 1 0,12 0-1 1,8-2-1-1,-1 0 0-3,9 0-1 3,0 4 1-1,0-4 0 0,0 0 3 1,0 3-2 0,0-3 6-2,6 0-6 1,21 0 3 4,10 0-4-5,10 0 0 1,13 0-1 0,5 0 0 0,0-15 0 2,2 1 1-1,-6-4-2 0,-13 1 4-3,-8 8-2 4,-11-2 0-1,-13 7 0 2,-8 1 1-7,-8 3-1 5,0 0 2-1,0 0-2 1,0 0 1 0,-8 0 0 0,-37 0 2-1,-7 18-1 0,-12-5 2 2,-1 0-3-2,4-6 1-2,8 1 1 2,3-2-3 5,13 0 1-6,11-1 0 1,8-1 0-1,15-2 1 2,2-2-1 0,1 0-1-2,0 0 0 5,22 0 4-6,37 0 2 3,13-2-4-1,13-13-2 1,-4 1 0 0,-7 3 0 0,-12-2-4-2,-14 4 7 2,-21 3-4 1,-8 1 1-2,-17 1 0-2,-2 4 0 4,0 0 1-2,0 0-2 2,-32 0 3-4,-12 0-2 3,-12 6 1 0,4 3 5 2,10 0-5-5,2 1 1 3,17-3-1 0,3-2-1 0,7-3 0-2,10 1 1 2,3-3-2 0,0 0 3-1,0 0-6 0,0 0-18 0,0 0-34 3,13 0-62-4,10 0-79 1,-16 0-63 1,2 0-338 0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2-23T04:34:50.35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act:action type="add" startTime="4237">
    <iact:property name="dataType"/>
    <iact:actionData xml:id="d0">
      <inkml:trace xmlns:inkml="http://www.w3.org/2003/InkML" xml:id="stk0" contextRef="#ctx0" brushRef="#br0">3191 1935 427 0,'0'0'275'8,"0"0"-161"-4,0 0 3 4,0 0-38 0,0 0-24 1,0 0-19-1,0 0-3-1,0 0-3 0,-81-64 35 0,44 44-17-1,1 1-9 2,-7 5 4 0,-2-6-16 0,-2 7-5-2,1-5-4 3,-5 8 1-2,2-2-9 2,1 3 11-4,3 9-13 3,3 0-1 1,2 0-2 2,3 0 5 9,-3 0 2-19,2 0-2-1,-5 11-1 6,-1 4-8 2,-5 0 12-1,2 2-11 1,7 4 6 0,-5 5 0-3,-3 2 6 3,3 8-1 1,6-1-3-1,-2 3-2-3,5 1-5 4,6-3 5-1,-1-1-7 1,1 7 6-5,1-3-5 4,1 6-1 0,-1 6 2 0,5-3-3-2,-2-1 2 3,5 2 0-1,1-5-4-1,0 1 4 0,-1 3 1 1,4-6 0 0,-2-1-5 0,3-1 3-2,5 0-1 1,0 5 0 2,1 9 1-1,7 1-1-2,3 2 1 2,0 1 3 0,0 4-2 0,0-2 5-3,0 1-5 3,0-2 2 0,0 1-2 0,0-4 2-2,0-4 1 3,0-1-5-1,0 2 0 0,0 4 3-1,0-4-1 0,0 0 0 1,0 1-4 0,0-7 2-3,0-1 0 3,0-13 2 1,0-9-2-1,0-11-1-4,0-6 1 6,0-7-1-3,0 1 2 2,0 6-5-4,0-7 0 3,0 0 0 0,0 0-7 0,-23-21 5-1,-7-18 4 1,-4-6 2 1,-6-8-2-3,1-4 4 2,3 4-4-2,11 12 4 2,6 7-4 1,10 11 0-4,6 6-1 3,3 5-1 0,0 7 2 0,0 2-3-2,0 1 1 2,0-1 3 0,0-3 2 1,0 0-1-4,0 6 2 3,0 0-2 0,0 0 2 0,0 0-2-2,0 0 2 2,0 0-2 0,5 0 1-2,5 29-1 2,-1 2 10-1,-2 5-8 2,3-1 2-1,-3 6-3-2,6-5 0 2,3-2 2 0,-1 3 3 1,1-5 6-4,4-2-5 4,-3 4 0-2,2-4-2 2,4 4 7-1,2-6-8-3,-8-8 5 4,-1-6 0-2,-5-6 1-1,-9-6 3 4,-2-2 3-2,11 0-2 0,5 0-9-3,11-7 15 2,11-33-14 3,1-12 1-3,9-19 3-2,1-8 12 4,-5 3-7-1,-7 6-1-1,-8 18-5-1,-7 17-7 3,-9 9 4-2,-1 12-5 2,-8 10 1-5,-1 0-2 4,0 1-2 0,7 3-35 1,7-6-69-3,9 6-57 3,-14 0-133-2,-6 0-126 0</inkml:trace>
    </iact:actionData>
  </iact:action>
  <iact:action type="add" startTime="8022">
    <iact:property name="dataType"/>
    <iact:actionData xml:id="d1">
      <inkml:trace xmlns:inkml="http://www.w3.org/2003/InkML" xml:id="stk1" contextRef="#ctx0" brushRef="#br0">8883 5799 169 0,'0'0'210'5,"0"0"-136"4,0 0 32-3,0 0 2 1,0 0 16 2,0 0-38-1,0 0-9-2,-17 128-9 3,14-100-14-2,-1-1-17 1,-1-1-8-2,5-4-9 2,0 1-2 0,0-6-6 0,0-9-7-2,0 1-1 2,0-6 1 0,0-3-1 0,0 0 4 0,0 0 14-2,0 0 11 2,9 0-4-3,11 0-21 4,11 0 13-1,2 0-2 1,-1 0 6-5,3 0 9 8,1 0-7-7,-3 0-2 3,6 0-2 0,2 0 4-1,-1 0-11 1,4 0 10 0,1 0-12-2,-3 0-3 2,0 0 0-1,0 0 2 2,0 0-2-2,-1 0-2 2,-1 0 5 0,4-7-3 0,-4 5 13-4,4 2-14 0,-4-3 3 2,1 3-6 1,-5 0 4 1,0-3 3-3,-1 3 1 2,4 0 0 0,2 0-3 0,2 0 6-2,-1 0-9 1,1 0 0 2,0 0-7-1,-1 0 4-2,-4 0-4 2,-2 0-1 2,2 0-1-3,-1 0 2-2,-3 0-2 3,-2 0 0-1,-1 0 8 1,-2 0-3-1,2 3 11 1,5 6-10 0,0-1 4-1,5 0-7 0,4 1 0 3,-2-3-1 0,10-4 1-3,-6 2 0-1,6-4-1-1,-1 0 2 2,4 0-3 2,-4 0 4-2,5 0 4 0,-5 0 1 1,0 0-7 0,-7 0-2-2,2 0 1 2,-1 0 0 0,-7 0 1 0,-4-4 0-2,-6-4-6 2,-4 4 6 0,-7 3-3-1,0 1 4-1,5-4-1 2,-3 4 0 1,9 0-2 1,3 0 6 0,0 0-7-7,-1 0 2 6,3 0 0-3,1 0-2 1,1 0 0 0,9 0 2 1,-1 4 0 0,8 1-2-2,5 1 3 2,5 1-2 0,5-1 2 4,-4 0 2-6,5-1-9 2,9 2 4-4,-4-4-4 4,1-3 4-2,-5 0 0 3,-4 0 1-2,-1 0-1-1,6 0 9 1,1 0-8 2,1 0 0-1,-5 0 4-3,-9 0-2 5,-6 0 1-3,-11 0-2 1,-1 0 0 0,-6 0 0-3,6 0-1 4,-2 0-1 2,-2 0 4-4,5 0-2 1,1 0-3-1,-4 0 2-2,-2 0-1 3,3 0 0-2,-1 0 0 3,-2-3-1-2,1-1 4 0,1 1-2-1,-2-2 1 3,8 3-4-2,2-2 2 2,-2 2 0-2,4 2 0 0,1-4 1 2,0 3-1-2,2 1 0 0,-8-4 0 2,4-1 2-3,-2-2-3 1,4 2 5 0,-6-3-6 1,1 3 2 0,-3 2 0-2,-1-3-1 2,1 6 2-1,-5-3-2 2,5 3 3-1,2 0 0-2,1-3 0 2,5 1-4 0,-1-1 2 0,7 0 0-2,-10 3 0 2,8 0-2 1,-6 0 1-2,-2 0-3-2,0 0 2 4,-5 0 4-1,4 0-3 0,-4 0 2-3,7 0-2 6,-1 0-1-3,-3 0 2 1,1 0 0-4,1 0 0 1,-6 0-2 1,6 0 4 1,-6 0-1-2,5 0 1 6,2 0-4-4,-5 0 2-3,2 0 0 1,-2 0 0 1,-2 0 0 3,1 0-1-4,-1 0 0 1,2 0 1 1,-8 0 0 0,8 0 3-2,-3 0-2 2,-2 0-2 0,0 0 1-1,-2 0 0 1,-7 0 0 2,6 0-2-3,-9 0 2-1,3 0 0 1,2 0 1-1,-4 0 0 3,2 0-2-1,1 0 1-1,-4 0 0 1,-3 0 0-1,5 0-1 0,-4 0 1 2,2 0 0-3,4 0-2 1,4 0 4 2,2 0-3-1,7 0 1-3,-3 0 0 8,-2 0 0-6,3 0-2 5,-10 0 2-11,-1 0-3 4,-4 0 1 3,-8 0 3 1,-1 0-7-4,1 0 6 5,-6 0 0-3,1 0-2-2,-8 0 2 4,2 0-2-2,-1 0 0 2,0 0 2-4,1 0-3 7,3 0 0-8,0 0 5 4,5 0-4-2,0 0-1 3,-3 0 3-2,3 0-4 1,-7 0 4 1,-5 0-2-5,2 0 2 7,-3 0-2-3,0 0 4 0,0 0-5 0,0 0 4-3,0 0-2 3,0 0-1 0,4 0 0-2,-1-11-1 1,-3-11 3 2,0-13-1-1,0-9 0-4,0-4-3 6,0-3 8-2,0 1-7 0,3 10 6-2,4 6-4 7,-1 12 1-6,0 12 0-2,1 3-2 1,5 7 1 1,1 0-35 1,3 0-50-3,-4 0-30 5,-8 0-47-4,-4 12-55 2,0-9-43 0,0-1-507-1</inkml:trace>
    </iact:actionData>
  </iact:action>
  <iact:action type="add" startTime="12560">
    <iact:property name="dataType"/>
    <iact:actionData xml:id="d2">
      <inkml:trace xmlns:inkml="http://www.w3.org/2003/InkML" xml:id="stk2" contextRef="#ctx0" brushRef="#br1">18756 3976 350 0,'0'0'248'4,"0"0"-133"4,0 0-54 0,0 0-26 0,0 0-18-2,0 0 64 2,0 0-18 0,-45-52-10-1,25 25 3 0,-8-4-9 0,-1 7-7 2,-3 4-6-1,-4 0-3-2,1 0-6 2,-11-1 2 0,2-3-15 0,-1-1 5-2,2-7-4 4,-1-3 2-4,5 1 0 2,3 3-2-2,1 2 3 4,0 7-4-3,-2 2 11 1,3 10-12-1,-3 3 5 0,-2 2-8 1,1 2 8 0,2-2 1-2,-3 5-3 3,7-2-6-2,-9-2-4 0,1 4 5 0,-3-3-6 1,0 3 6-1,5 0-8 2,2 0 7-4,0 0-4 4,0 0 0 1,-2 0 0-4,3 0-4-1,-1 7 1 4,-3 3-1-1,-3 2 4 0,-6-2-2-3,-3 5 3 8,2-5-3-3,1 5-2-5,5-1 0 1,-4 6 0-1,4 8 0 3,-1 3 0 0,-1 2-2-3,6-1 5 4,3-13-3-2,8-2 0 4,8-6 0-5,0 0-2 4,2 2 1-3,-1-3 1-2,-2-1 0 1,-5 2 0 2,-3 3 2 0,0-1-1 0,-6 7-1-2,2-3 0 2,1 3-1 2,0-1 1-4,7-2 0 0,2 0 0 5,7-6 0-4,7-2 1 2,2-6-2-6,3 0 2 6,-1-1-2-3,5 1 3 3,-5 2-2-2,-6 4 0-1,-6-4 0 3,-2 5 0 0,-4 0 0-2,10-3-1-1,9-2 2 1,-4-5-1 1,8 0 2-2,0 0-4 2,0 0-1 0,0 0 2 0,0-9-1-1,0-16 2 1,0-6 0 0,0 0 1 0,8-6-2-3,9 2 2 3,6-2 0 2,0-3 1-3,6 1-2-2,-5 3 0 3,-3 1-1 2,-8 8 1-3,-5 10 2-2,-1 4 2 5,-4 9 6-4,1 4 8 2,-4 0-13 0,2 0 3-2,-2 0-7 3,0 8 0-2,0 26-1 3,0 13 0-6,0 1 0 5,-6-3 0-2,-4-3 1-1,5-5 0 2,-3-3 2 1,6-12-2 2,-1-2 4-5,3-6 10 1,0-5 8-1,0-4 6 1,0 4 4 0,16-1-3 2,22 0-10-2,10-2 1 2,8-1-1-5,8-5-1 5,-2 0-7-1,-8 0 1 0,-11 0-9-3,-12 0-3 7,-5 0-1-8,-9 0-1 4,-1 0 1 0,-4-2-18-2,-5-10-44 2,-7-8-78 1,0-15-52-2,-4 16-71-1,-19 1-396 4</inkml:trace>
    </iact:actionData>
  </iact:action>
  <iact:action type="add" startTime="14148">
    <iact:property name="dataType"/>
    <iact:actionData xml:id="d3">
      <inkml:trace xmlns:inkml="http://www.w3.org/2003/InkML" xml:id="stk3" contextRef="#ctx0" brushRef="#br1">15486 3842 8 0,'0'0'442'6,"0"0"-377"2,0 0 22 0,0 0 8 0,0 0-24-1,-181 21-14 1,120-21 2-1,-7 0 2 2,4 0-14-4,-13 0 6 3,4 0-12 0,-18 0 12-1,-10-10-20 0,-7-5 13 1,-12 7-25 0,6 0-5 0,3 4 4 0,6 2 0 1,5-4-4 3,8-2-2-8,7-1 20 6,1 1-26-8,8 5 6 7,4 3-3-2,-5 0 4-1,5 0 2 2,-4 0 1 0,-2 0 11-1,3 0-18 0,-2 0-8 1,6-4-2-1,7-13 4 2,3 4-3-1,9 2 0 0,7-2-2-3,6-2 3 4,-2 6-3 1,3-1 3 0,-4 7 25-7,2 3-18 2,-1 0-4 3,-2 0-3-1,7 0 0 2,-5 0-2-1,0 0-1-2,9 16 0 5,-4 2 1-5,9 2 1 1,2-1-1-2,-4-1 2 4,6 3-1-2,-2-4 8 2,-1 2-9-4,0 1 1 5,1-3-2-3,2 3 0 1,0-6 0-3,6 3 1 4,4 1-2-2,-3-3 2 1,4 5 0-2,-4-1 1 3,3 8-1-1,-1-7-1-1,-10 1 0 0,7 2-1 1,-11-1-2 1,4-2 3-2,6-8-1-2,8-11 0 4,4-1 1-1,6 0-2 0,0 0 2-3,0 0 0 3,0 0-4 0,0 0 4 1,0 0-2-4,0 0-4 6,0 0 5-6,0-10-2 3,0 3 3-2,-2 6-5 2,2 1 4 0,0 0-5-2,-5 0 6 4,2 0 0-3,-10 0 0 1,-1 0-3 1,-2 0 1-3,-2 0 2 1,5 8 0 0,8-3 0 1,-3-1 0-1,8-4 0 0,0 0 0 1,0 0 0 1,0 0 0-4,0 0 0 3,0 0 0 0,0 0 2 0,-3 4 1-1,3 3-1 1,0-2-4 0,0-5 3 2,0 0-2-1,0 2 2-5,0-2-1 4,0 3 0-1,0 1 0-1,-2-1-2 1,2 2 5 1,0-3-2 1,0 1-1-4,0 0-1 4,0-3 1-2,0 0 0 1,0 0 0-2,0 0-4 2,0 0 3 0,0 0 2 0,0-11-3-2,0-15 4 3,13-2-4-1,5-4 2-1,3-2 0 0,2-4 0 0,-3-1 1 2,0 2-2-1,-2 7 3-3,-8 7-3 3,0 12 3 1,-7 5 1-2,-3 6-1-1,0 0 0 2,0 0 1 1,0 0-1 1,0 0 0-2,0 0-1-2,0 14-1 1,-16 25 0 0,-9 7 4 0,-1 4-3 0,-4 2-2 1,5-3 1-1,-1 0 0 0,3-9 1 1,6-5 0 0,4-13 5 0,7-10 1-2,6-7 3 2,0-5-5-1,0 0 19 1,0 0 4-2,0 0 12 2,16 0 6 0,24 0-30 1,17 0-3-4,7-10-3 4,-2-13 9-1,-4 3-8-1,-7 3 7-1,-11 6-4 3,-8 3 2-1,-12 5-11-1,-2 1-1 0,-11 2-3 1,0 0 0 0,-4 0-1 0,-3 0 1-3,0 0-3 3,0 0-10 0,0 0-26 0,0 0-57 0,0 0-59 2,0-7-81-2,0 4-126-2</inkml:trace>
    </iact:actionData>
  </iact:action>
  <iact:action type="add" startTime="19503">
    <iact:property name="dataType"/>
    <iact:actionData xml:id="d4">
      <inkml:trace xmlns:inkml="http://www.w3.org/2003/InkML" xml:id="stk4" contextRef="#ctx0" brushRef="#br1">8970 8696 302 0,'0'0'367'5,"0"0"-273"3,0 0 10 0,0 0-20 0,0 0-19-2,0 0 4 2,-3 9-1 0,3-9 4 0,0 0-16-2,12 0 24 3,12-2-10-2,7-18-12-1,9-5-14 2,8 1 4 0,4-11-15 0,8 1-5 0,-2-5-7-2,-2 5-1 2,4 4 9 2,1-2-6-7,-13 2 11 7,11-2-18-3,-2 2 7 2,3-4-8-3,3 3-5 2,-7-3 1-1,-2 12-6 2,-6 2 11-1,4 3-9-2,-7 7 18 1,7-2-19 1,0 0 5 1,0 4-10-4,5-2 2 4,-5-3 4-1,3 2-5 2,-7 3 6-8,6 1-7 8,-2-3 5-2,0-2-4-1,0-1 4 0,-1 1 0 1,3-3-5 0,-5 5-1-3,5-4 2 4,-1 1 4 1,-5-2-4-2,4 5 3 1,-7-5-4-5,-1 10 16 3,-1-5-17 0,6 3 9 1,-5-2-7-2,-1-2-1 3,4-1 2-1,1 1 0-2,-1 0-3 2,-2 1 1 0,-4-3 2 0,-3 4-2 1,-5 1 11-5,0-3-12 11,-2 3 6-10,1-4-6 2,-5-1 0-3,4 1 0 4,-4-1 2-1,2-2-5 1,2 4 7 0,2-3-1-1,-6 3 1 2,10-2-2-2,3-4-1-1,4-3 2 5,8-7-3-1,0 3 0-5,0-2 0 0,2 2-7 3,-3-5 5-1,-8 3 4 0,1 2-5 1,-7-4 5-1,2 2-2 0,2 3 0 2,0-1-3-4,4-1 3 4,2-5 0-1,1 3-1-2,4-2 3 3,5 1-2-2,2 4 1 1,7-3-2-3,2 3 1 7,4 1-1-4,-4-5 1 2,0 4 0-8,-4-2-3 5,-3-2 6 2,0 4-2-3,1 3 1 3,-1-5-1-3,6 3 2 2,2-1-4 0,0-1 1-2,-3-2-2 2,-3 2-1-1,-8 6 2 1,-9 2-3 1,-2 3 8-1,-8 2-6 0,-12 5 3-3,-5 0-2 1,-10 7-4 2,-5 0-2 0,-4 0 5 0,0 0 1-2,0 0 0 2,0 0-8 0,0 0-1 0,-24 0-5 2,-27 0 10-5,-26 7-14 3,-11 0 19 1,-9-1-2-4,-6 1 0 4,-3 3 1-1,7-3 1 0,9 0-4-3,9 1 8 5,15-2-4-3,19 0 1 2,12-3-2-4,17-1 1 3,12-2 0-1,6 0 0 0,0 0 0 0,0 0-2 1,0 0 6 0,0 0-6 0,8 0 2-2,33 0-2 1,26 0-4 4,17 0 3 1,6-5 2-9,4-7-1 3,-4 1 2 3,-9 0 0-1,-9 5-2-5,-11 1 6 7,-11 3-2-3,-13-4 0 0,-3 0-3 2,-11 3 1-3,-12 3-1 2,-5 0 0 0,-6 0 1-3,0 0 0 4,0 0 3 0,0 0 2-3,-10 35-2 1,-17 12 4 2,-10 8-2-1,0-4-8 0,-5-1 4 0,8-2-1 99,7-5 0-106,3-7 1-1,7-10-2 0,5-7 2 0,5-7-5 0,3-7-4 0,1-5-28 0,3 0-68 0,0 0-58 0,46-5-71 0,-9-7-93 0,6-1-447 0</inkml:trace>
    </iact:actionData>
  </iact:action>
  <iact:action type="add" startTime="21479">
    <iact:property name="dataType"/>
    <iact:actionData xml:id="d5">
      <inkml:trace xmlns:inkml="http://www.w3.org/2003/InkML" xml:id="stk5" contextRef="#ctx0" brushRef="#br1">14261 6416 609 0,'0'0'313'2,"0"0"-207"5,0 0-1 0,0 0-55 2,0 0-9-2,0 0-8 0,0 0 12 1,20 22-6 0,-17-22 11 0,1 0 3-3,5 0-15 4,3 0-13-1,8 0-13-2,3-15-10 2,3-2 1 0,-2-7 0 0,2-2-1-2,-5-2-1 2,-2 3-1 0,-3 5 0 0,-3 8 0-2,-8 9 0 2,-5 3-1 0,0 0 2 0,0 0 1-2,0 0-2 2,0 0 10 0,0 3 1 0,0 34 23 0,0 7-20-2,0 13-11 2,0 5-2 2,0 9 0-4,0 5-2 0,0 0 3 5,10-6 6-5,0-2-3 2,1-12 9 1,1-12-8-3,1-10 5 1,-9-17-4 3,4-9-4-5,-5-8 3 1,-3 0-4 3,0 0 2-2,0 0-2 0,0 0-1 0,0 0-1 1,0 0-1-1,0 0-2 0,-31 0 0 2,-18-2 0 0,-3-1 2-4,4 3-2 7,3 0 6-3,9 0-3-6,5 0 2 2,7 0-4 3,-1 0 1 1,10 5 1-1,10 1 1-3,0-6 0 3,5 0-2 0,0 0 3 0,0 0 3-1,0 3-3 1,18 0 10 0,29 6 29 0,25-9-30 1,6 0 0 2,13 0 20-7,6 0 1 2,2 0-2 1,-15-15-5 0,-17 4-14 1,-24 1 10 0,-18 3-19 1,-20 4 7-5,-3 3-9 5,-2 0-1-2,0 0 1 0,0-3-24 1,0-1-71 0,-25 3-113 1,6 1-101-1,2 0-238-5</inkml:trace>
    </iact:actionData>
  </iact:action>
  <iact:action type="add" startTime="22818">
    <iact:property name="dataType"/>
    <iact:actionData xml:id="d6">
      <inkml:trace xmlns:inkml="http://www.w3.org/2003/InkML" xml:id="stk6" contextRef="#ctx0" brushRef="#br1">17651 8580 933 0,'0'0'73'5,"0"0"42"6,0 0-13-7,0 0-17 4,187-126-4 0,-126 82 2-3,15-6-21 3,5-2 8 1,7-9-15 1,9 6-3-4,15 1-5 0,1 0-10 2,16 4 1 0,3-1-11-1,4 1 2 2,-11 2-11 1,-5 1 14-6,-14 2-15 3,-2-2 1 1,4-7-7 3,2-3 1-3,3-5-7-3,0-3-2 3,-7-8-3-3,7 1 0 5,-2-7 5-6,2 8-3 5,0 4 3-1,-8 8-4 3,-7 9 0-9,-9 8 2 7,4-4 3 1,-8 7-3-2,4-1-2 1,2 2-1-5,2-1 5 3,4-2 0 1,-6 4-4 0,-1 2-1-3,-7 1 4 4,-15 1-4-1,0-4 0-2,-12 3 0 2,1 0 0 0,-1 4 0 0,-2-2 0-2,0 7 0 1,2-3 0 2,-2 6 0 0,-3-4 0-5,-2 1 0 8,-1 5 0-4,-8 3 0-2,-8 4 0-1,-14 6 0 3,-5 2 0 0,-12 5 0-1,5 0 0 1,-6 0 0-2,0 0 0 2,0 0 0 0,-10 0-7-2,-41 0-8 3,-21 0 2-1,-14 0 13 0,-10 10-4 2,-4-3 4-1,3 5-1-4,-3 1-4 1,9 4 2-1,1 5 2 3,13-2-1 1,21 0 2-2,15-6-2 1,18-8 0-2,16-4 4 4,2 2-4 0,5-4 2-4,0 0 0-1,12 0-6 3,44 0 5 0,24-6-10-2,14-11 10 2,2-1-3 4,8 3 8-7,-2 3-2 1,-12-1-1 1,-11 4 0 0,-21 2-1 2,-18 6 0-4,-16 1 0 6,-15 0 0-3,-5 0 0-1,-4 0 0 0,0 8-1-1,-13 19 0 1,-22 7 0 2,-1 3-3-2,-4 2 2 0,3-3 0 1,7 3 0 0,2-4 2-3,7-8-3 4,0-7-1-2,14-9-20 2,-3-5-9-3,7-6-34 1,3 0-28 1,0 0-42 0,3-23-8-1,42-21-62 1,-16 16-10 0,7-1-279-2</inkml:trace>
    </iact:actionData>
  </iact:action>
  <iact:action type="add" startTime="23790">
    <iact:property name="dataType"/>
    <iact:actionData xml:id="d7">
      <inkml:trace xmlns:inkml="http://www.w3.org/2003/InkML" xml:id="stk7" contextRef="#ctx0" brushRef="#br1">22735 5606 475 0,'0'0'151'1,"0"0"-26"5,0 0 8 3,0 0-22-1,-202 31-43-2,115 19-8 2,-1 8-3 0,16 11 1-2,19 1-3 4,26 7 6-4,18 5-4 2,9 0-4 0,29 6-13-2,39-9-14 3,28-12-13-2,8-13-12 2,14-23 10-2,-5-25-10 1,-6-6 11-2,-11-41-2 3,-28-36-2-4,-23-22-1 4,-26-19-6-1,-19-11-1-2,0-7 2 2,-48 1-6 0,-25 15 4 0,-21 10-14 0,-16 12-65-3,53 81-106 4,9 9-113 4</inkml:trace>
    </iact:actionData>
  </iact:action>
  <iact:action type="add" startTime="27311">
    <iact:property name="dataType"/>
    <iact:actionData xml:id="d8">
      <inkml:trace xmlns:inkml="http://www.w3.org/2003/InkML" xml:id="stk8" contextRef="#ctx0" brushRef="#br0">7581 11083 580 0,'0'0'167'5,"0"0"-86"3,0 0 21-2,0 0-23 3,167-16 1-2,-106 7-20 1,12 0 4-2,13 2 2 3,16-3 19-2,8 8-26 1,16-3-13-2,5 1-6 2,1 4-22 0,0 0 0 0,-8 0 2-2,-11 0 0 4,-14 0-7 1,-12 0 0-7,-21-4-5 3,-12 0-1 1,-18-1-1 0,-12 2-5 0,-16 3 7-2,-1-4-7 3,-7 4 2-2,0 0-1 1,-47 0-4-3,-45 0 0 3,-38 0 2 0,-34 0-1 0,-24-5 2-2,-21-10-2 2,-3 4 2 0,11 7 5 0,22 4-1-3,24 0 3 5,31 0-8-1,27 0 3 0,24 19-2-4,21 1 3 0,19-4-3 7,14-7 0-7,10-3 4 1,9-4-4 2,0 2 10 2,45 3-8-3,39 6 23-3,45 0-25 5,31 1 0-1,26-5-1-2,22 2 0 1,8-11 2 1,-6 0-2 1,-17 0 5-4,-32 0 1 5,-34 0 5-1,-34 0 0-4,-39 0 4 4,-27 0 3-4,-21 0-1 5,-6 2-5-3,-51 1-12 1,-52-1-6-2,-39 2 4 3,-17-4-2-1,-8 0 6 0,16 0-4 2,31 0 2-5,30 0 0 2,45 0 1 1,22 0-1-2,20 0 1 2,3 0 1 0,28 0 2-4,44-20-3 7,28-3 12-6,18 8-11 4,-4-2-4-1,-12 4 1-2,-23 2-8 2,-22 3-22 0,-28 3-38-1,-22 5-45 1,-7 0-61 0,-3 0-139-1</inkml:trace>
    </iact:actionData>
  </iact:action>
  <iact:action type="add" startTime="30375">
    <iact:property name="dataType"/>
    <iact:actionData xml:id="d9">
      <inkml:trace xmlns:inkml="http://www.w3.org/2003/InkML" xml:id="stk9" contextRef="#ctx0" brushRef="#br0">30203 9431 479 0,'0'0'191'5,"0"0"-47"3,0 0-66 0,0 0-39-2,0 0 10 2,0 0 26 0,0 0-7 0,-45 74-17-2,35-56-6 3,7-9-9-2,0-6 4 3,3 2 9-6,0-2-16 3,0 3 1 2,0-1 1-1,9-5-17-2,11 0-6 2,-8 0-9 0,-1-8-3-2,-4-15 4 3,-7 2-4-2,0 0 1 2,0 1 1-2,-10 10-1-1,-23 0 0 3,-11 10 2-2,-3 0 1 1,0 0 6-2,5 17-2 2,13 6 14 0,2 1 3-3,12-2 16 4,5-3 5-1,7-5-3 0,3 0-5 0,0-2-3-3,31-7-2 4,8-5-20-1,4 0-8 0,1 0-3 0,-10-7-1-2,0-25 1 3,-11-5-4-4,-14-5-1 3,-5-3 0 2,-4 1 0-4,0 10-2 2,-7 11 4 0,-15 12-5-2,-10 11 6 2,-1 0 0 1,-3 6 0-4,-4 27 2 2,13 3 1 2,2 1 1 2,12 1 8-8,13-6 3 6,0 0 1-1,0 0 11-3,10 0-7 4,21-7 1-2,-2-4-14 2,3-17 2-1,-3-4-9-2,-2 0 2 2,-4-2-2 0,-5-26-4-1,-7-2 2 0,-11 0-3 2,0 6 2-2,0 7-3-2,-26 9 5 5,-7 8-5-3,-13 0 5 1,6 18 1 1,0 13 1-4,12 1 1 2,12-4 2 2,5-6-2-4,11 1 1 4,0-4 6-2,0-2 1 4,7-3 3-8,18-8-8 5,4-6-2 0,1 0-3 0,-1-6 0-1,-6-22-3 3,-8-11-1-5,-5-9 4 4,-10 0-5 0,0 4 4-6,0 10-5 7,-23 7 6-3,-2 14-5 0,-7 10 3 1,8 3 1 0,0 0 1-1,1 0 3-1,10 11-2 4,3 9 6-2,10-1-2-1,0 2 0 0,0-7 0 0,0-2 0 0,20-7-3 1,1-5-1 0,12 0-1-1,3 0-7 1,5-17-5-1,-2-23-40-1,-6 1-51 2,-2 2-78 1,-27 27-85-1,-1 6-208 0</inkml:trace>
    </iact:actionData>
  </iact:action>
  <iact:action type="add" startTime="31581">
    <iact:property name="dataType"/>
    <iact:actionData xml:id="d10">
      <inkml:trace xmlns:inkml="http://www.w3.org/2003/InkML" xml:id="stk10" contextRef="#ctx0" brushRef="#br0">30902 9653 578 0,'0'0'102'7,"0"0"-64"-1,0 0 42 2,0 0-22 0,0 0 5 0,0 0 2-1,-177 81 1 0,165-53 0 2,6-4-1-2,6-7-7-1,0-7 0 2,0-1-6 0,31-7-11 0,5-2-18-2,-3 0-13 4,-2 0-4-4,-4-2-2 2,-6-24 7-2,-13-4 0 3,-5-2-1-2,-3 1-10 1,0 4 4-2,-3 1-3 1,-26 7 3 2,-3 4 4-1,-7 7-4-2,6 8 7 2,-3 0 6 0,11 0 9 0,6 0 2-3,8 16 15 4,5 2-5-2,6-5-3 2,0 4 0-3,0-8-4 2,6 2-9 0,24-8-12 0,6-3-4-2,2 0-2 2,-8-5-3 0,-1-20 1 0,-11 0-4-2,-8-7 1 2,-10 4-3-1,0 5 1 2,0 3-3-3,0 6 3 4,-23 6-3-3,-2 8 3 1,5 0 3-2,1 0 1 1,-1 17 0 2,11 8 3 0,5 2 0-5,4 0 4 4,0-7 7 1,0-1 4-2,11-10 3-1,14-7-9 4,-1-2-1-3,0 0-9 1,2-8-3-3,-7-14 0 4,-8-1-1-1,-4 6 0-1,-7 6-2 0,0 2 2 1,0 7-2 1,0 2 2-3,-11 0 0 0,-5 0-2 3,3 0 6-2,6 11 0 2,4 3-1-4,3-4 2 3,0 0 3 1,0-10 4-1,10 0 0-3,20 0-5 4,9-3 1-1,-5-22-5-1,-4-7-3 2,-7 5 1-3,-12-2-2 3,-11 4-3-2,0 3-26-1,-16-1-50 2,-35 12-91 1,18 11-78-2,-1 0-144-2</inkml:trace>
    </iact:actionData>
  </iact:action>
  <iact:action type="add" startTime="32753">
    <iact:property name="dataType"/>
    <iact:actionData xml:id="d11">
      <inkml:trace xmlns:inkml="http://www.w3.org/2003/InkML" xml:id="stk11" contextRef="#ctx0" brushRef="#br0">28940 10080 510 0,'0'0'79'5,"0"0"-8"0,0 0 3 4,0 0 16-1,0 0 29 0,0 0 2-2,0 0-20 2,0 0-24-1,0 0-9 2,0 0-10-2,0 8-9 0,0 16-11 2,0 6-11-2,0 4-21-1,0-4 4 2,0-1-10 0,6-4 2 0,1-6 1-3,9 1 10 4,2-6 7-1,1 1 1 0,-4-2-7-2,10 0-2 2,-7-6 3 0,8-5-8 0,-2 2 2 0,4-4-3-3,4 0-2 4,1 0-2-1,6 0 0 1,-3-4-1-3,4-2 0 4,0 3 4-3,1 3 6 1,-2 0 6-2,-6 0-7 3,8 0-2-2,-2 0-5-2,4 0-1 4,-1 0-1-1,11 0 0 0,-7 0-1-3,-1 0 1 5,4 0 9-3,-5 0 2 3,-8 3 3-6,-4 18-1 3,-3-6 2 2,-9 2-1-1,-7-4-2-2,0 2-3 2,-8-2-8 0,0 1 3-1,-2 3-5 1,-3 3 0-2,0 8 1 1,0-6-1 1,0 4 0-1,0-4 0 3,0-11 0-4,0-2 1 2,0-9-2-3,0 0 4 4,0 0-6-2,0 0 3 1,0 0 0 0,0 0-3-1,0 0 1 0,0 0-1 1,2-26 2-1,8-11 0 1,3 1 1 1,-4 6-1-1,2 9 2-4,1 6 1 4,-4 5 0 1,1 5-2-2,3 5 0 0,4-2 3 1,7 2 0-1,4 0-2 3,7 0 4-6,5 0-5 6,4 0 3-2,4 0-1 0,1 2 0-3,-1 13 2 2,6 9 1 1,-6-4 4 1,3 0-5-1,-7-13 1-2,-7-1-4 2,-4-6 0 0,-3 0 0-3,-5-6-2 7,-1-24 1-7,-2-11 0 3,-5-4-2-1,0-4-1 0,-8 4 1 0,2 1-1 2,-3 3 2-4,-1 14-7 5,4-1 7-3,-3 2-18 2,0 5-7-4,-7-3-42 2,0-4-60 1,0 9-52 0,0 13-48 0,-7 6-167-2</inkml:trace>
    </iact:actionData>
  </iact:action>
  <iact:action type="add" startTime="33908">
    <iact:property name="dataType"/>
    <iact:actionData xml:id="d12">
      <inkml:trace xmlns:inkml="http://www.w3.org/2003/InkML" xml:id="stk12" contextRef="#ctx0" brushRef="#br0">29626 10970 321 0,'0'0'519'3,"0"0"-331"6,0 0-39-1,0 0-39-2,174 11-22 4,-129-11-20-4,3 4-4 2,-1 7-1-2,6 3-11 2,-4 3 13 0,-10 3-32 0,6 0 2-2,-9 5-4 2,-4 7-4 0,-4-2-1 0,-5 4-4-1,-9-1-5 0,-11 3-9 1,-3 7 3 0,0 8-10-2,-30 3 0 4,-24-5-1-1,-10-4-1-2,-8-11-1-1,-9-9 2 2,0-13 1 0,5-9-1 0,8-3-1-3,14 0 1 5,12-3-1-3,22-25-1 2,13-8-1-4,7-7-9 3,0 4 7 0,10 3 5 0,22 4 0 0,10 15-1 0,14 4 3 3,11 13-4-9,6 0 5 7,8 0-6-6,-1 38 3 6,1 3 0 0,-4 3-1-3,-11 4 1 2,-2 1 0 0,-7 0 1 1,-4-5-2-4,-12-4 3 4,-8-18-2-3,-11-5 0 2,-11-14 0 0,0-3-11-2,-4 0-27 2,-4-25-30 1,-3-19-74-2,0 4-44 0,0 20-98 3,-10 15 94-5</inkml:trace>
    </iact:actionData>
  </iact:action>
  <iact:action type="add" startTime="40238">
    <iact:property name="dataType"/>
    <iact:actionData xml:id="d13">
      <inkml:trace xmlns:inkml="http://www.w3.org/2003/InkML" xml:id="stk13" contextRef="#ctx0" brushRef="#br2">8292 17258 571 0,'0'0'156'4,"0"0"-70"4,0 0 26-1,0 0-19 0,0 0-20 2,-148-7-7-2,83 24-26 1,-11-3 0 0,-12 9-9-2,-5 4-6 3,0 3-9-2,5 9-5-1,8-6 0 2,3 10 1-1,6 7 3 2,-3 6-7-3,11 12 14 2,6-4-9 0,3 5 14 2,8 4-16-5,8 2 4 5,6-4-4-3,9-2-3 3,19 5 0-2,4 1-2-6,0 7 3 7,9 6-8-1,36-2 13 2,5 4-13-7,11 2 1 6,12-10-1-1,2-9 0-3,6 4 0 4,6-15 0-2,12 2-2 0,11-14 2 0,6-1 1 2,-5-4 0-1,-10-21 4 0,-10-7-4-3,-11-17 6 5,-4 0 1-2,1-5-8-1,10-46-2-2,3-11 2 4,-2-20-1-2,1-10 4 2,-14-9-1-3,-5-6-2 1,-14-5 7 3,-16-1-5-3,-9 6 8 3,-18 1-3-6,-13 1-6 4,0 4-1 0,-10 9 1-2,-43 7-4 3,-14 18 4-2,-10 5-6 1,-7 6 2-3,-7 5 2 5,-5 10-3-3,-8 9 3 1,4 10 0 0,1 5 1-2,3 11-3 1,8 3 4 2,3 3 0-1,11 0 2-1,4 0-7 2,18 0 5-3,-3 0-2 1,10 0 0 3,-7 9 1-5,-5 14-2 4,2 16 2 2,-4 11 3-10,-4 7 1 7,0 4 12 1,5-4-15-3,2-2 3 3,4 4-3-2,6 3 4 1,8 7 5 38,6-3 2-46,15 10 7 0,14 6-4 0,3 12 12 0,3 8-15 0,51 11 9 6,21 5-7 2,13 1-5-3,25-18-4 4,9-3-4-1,22-16-1 0,17-18 1-3,2-9 4 6,1-6-5-4,-23-24 3 0,-18-11-1-2,-19-14-6 5,-5 0 1-1,-6-65-5-3,-1-40-10-1,-7-26-33 4,-13-43-36-2,-20-9-52 2,-52 108-86-2,0 7-196 0</inkml:trace>
    </iact:actionData>
  </iact:action>
  <iact:action type="add" startTime="42096">
    <iact:property name="dataType"/>
    <iact:actionData xml:id="d14">
      <inkml:trace xmlns:inkml="http://www.w3.org/2003/InkML" xml:id="stk14" contextRef="#ctx0" brushRef="#br2">29235 7620 534 0,'0'0'330'3,"0"0"-210"9,0 0-45-7,0 0-30 3,0 0-5 0,0 0-11-2,-105 82-4 2,92-70 0-1,3 2 22 2,9-9-6-3,1 1 20 3,0 5-5-2,0-2-7 1,0 8-6 0,0 5-22-2,1-5-2 1,9-3-12 2,-6-5 7-3,5-9-4 2,-6 2 8 1,-1-2-5-4,-2 0-1 2,0 0-10 2,0 0-2-1,0 0 0-2,0 0-6 4,0 0 6-4,0 0-13 2,-21 7 9 0,-6 3 2-2,4 7-1 3,-1 0 6-2,10 0-1-1,9-9-1 2,5-2 3 0,0-6 2 0,0 0-1-2,9 0 11 4,19 0-1-4,5 0-4 3,-4 0-11-2,-3-23 1-1,-8-2-1 2,-5-7 0 0,-9-7-2-2,-4 1-1 2,0 1 3 0,0 3 0 0,0 6-4 0,-7 6 6 1,-19 8-4-3,5 7 2 1,-5 7 0 1,3 0 2-2,9 0-1 2,-1 0 4 0,6 14-2-2,6 3 9 3,3 0-1-2,0 0 7 1,0 4-8 0,12-2 5 2,3-6-7-6,-1-4-2 4,2-9-2 0,0 0-2-2,4 0 0 2,-2-17 2 0,-2-19-8-1,-3-3 2 0,-9-4 1 2,-4 11-1-2,0 5-1-1,0 10 0 4,-17 9-5-4,-20 8 0 2,-9 0 0 0,-2 11 8 1,5 25 0-3,6 9 1 3,14-2 2-2,13-7-2 7,7-2 2-13,3-9 1 6,0-3 4-1,6-7 0 3,24-10 2-3,9-5-3 3,4 0 13-1,-1-10-18-2,-2-22-2 4,-9 2 0-4,-8 1-1 0,-7 7 0 2,-13 8-1 0,-3 12 1-1,0 2-6 2,0 0 5-1,-12 0 2-2,-8 0 2 2,-3 16-2-1,18 5 4-1,-4-6 0 2,9-3-1 0,0-1 0-1,0 0 4 0,29-5 5 2,8-6-3-1,-2 0 12 0,-2 0-21 0,-6 0 0-2,-11-15-2 2,-13-4-7 2,-3-6-27-6,-6-12-66 3,-43-4-77 2,17 24-61-3,-1 5-122 3</inkml:trace>
    </iact:actionData>
  </iact:action>
  <iact:action type="add" startTime="43416">
    <iact:property name="dataType"/>
    <iact:actionData xml:id="d15">
      <inkml:trace xmlns:inkml="http://www.w3.org/2003/InkML" xml:id="stk15" contextRef="#ctx0" brushRef="#br2">28439 7495 592 0,'0'0'299'3,"0"0"-144"8,0 0-65-5,0 0-28 3,0 0-36-2,0 0 29-1,0 0-5 2,-122 9 1 0,83-9-1-2,-2 0-22 3,-2 0 2 0,-1 8-3-3,1 2-2 1,1 7-12 2,3 3 3-4,2 4-7 3,4 0 0 0,10 1 2 0,0-3 3-1,5-1-3 1,7-4-3 0,2-4-1-2,6 1 0 2,3 6 3 1,-1 6 4-3,1 7 8 9,0 1-11-15,0 3 2 8,0-2-6-1,0 7-2 3,0 9-2-4,0 6-1 1,0 8 2 1,0-1-2-1,0-3-3 1,0-10 2 0,-6-8-1 0,-10-13 0-3,-4-8-1 5,-5-5 0-4,-4-5-3 2,6-7 1 1,-5 5 3-4,5-8 1 5,-3 1-1-3,9-3 0 2,2 0-3-4,2 0 0 3,1 0 1 0,8 0-7-3,-3 0 3 4,7 0-3-1,-3 0 7-1,3 0-3 0,0 0 0 1,0 0-10-1,0 0 4 0,0 0 0 2,0 0-3-3,0 0 13 3,0 0-1-1,0 0 1-2,0 0 2 1,0 0 1 4,7 0-2-5,12 0 0-1,6 0-1 5,7 0 1-3,-5 0 2-2,1 15 0 4,-2 2 5-1,-6-2-4-1,-4 2 14 2,-4 0-10 1,-1 5 6-3,-6 4-7-1,-1 10 4 0,-4 9-3 1,0 5 0 2,0 7-4-3,0 5-2 1,-12 1 4 1,-8-2-1 0,4-6 6 1,0-6-8-3,3-10 5 5,9-6-4-6,-4-4 5 3,8-6-4 0,0 3 4-3,0-7 0 4,0 0 1-1,0 1 16-1,18-1-8-1,5 3 8 4,0-5-2-4,5-2-10 1,-2-4-7 1,-6-2-2-2,3-6-4 2,-5-3 3-2,-4 0-6 5,2 0 3-5,4 0-1 2,-1 0-20-1,-1-21-10-1,-7-10-31 3,-2-5-42-1,-6-2-44-2,-3 20-72 1,0 9-77 2</inkml:trace>
    </iact:actionData>
  </iact:action>
  <iact:action type="add" startTime="44767">
    <iact:property name="dataType"/>
    <iact:actionData xml:id="d16">
      <inkml:trace xmlns:inkml="http://www.w3.org/2003/InkML" xml:id="stk16" contextRef="#ctx0" brushRef="#br2">26811 8010 10 0,'0'0'349'6,"0"0"-210"0,0 0 34 1,0 0 2 1,0 0-1-2,0 0-20 2,0 0-20 0,10 69-23 0,9-64-34-2,6 0-29 4,5-5-9-4,11 0-17 2,5-15-7 1,8-17-8-4,-4 0 1 4,-3 0-2-2,-1-7 0-1,-11 8-3 2,-10 0-2 0,-11 11 0 0,-4 10 0-2,-7 5 2 4,-3 5-1-4,0 0 18 3,0 0 1-2,0 0 5-1,0 0-3 2,0 29 8-1,-3 19-10 2,-14 8-13-3,1 15-5 2,-4 7-3 0,2 9 10-2,2 3-8 1,-1 3 0 7,-3-3 1-11,4-9-3 4,5 1 1 3,4-11 0-5,0-16 1 3,3-12 0 0,-1-18-2-1,5-15 1 0,0-2 4 2,0-8-2-4,0 0-6 3,0 4 3-1,-10 5 0 2,-4 2 0-3,-12 4-2 4,-5-2 2-3,-11-1-4 1,-6-10 2 0,-5-2 0-2,-7 0 2 3,4 0-8-3,11 0 6 0,8 0-1 3,13-2-1-1,9 2 2 0,7 0 2-3,8 0-2 5,0 0 5-4,0 0-1 4,0 0 0-3,0 0 3-2,45 0 0 5,21 0 2-2,24-3-6-1,7 3-1-1,-5 0 3 3,0 0-1-1,-18 0 7-2,-7 0 1 3,-19 3 5-1,-5 4-9-3,-7-1 4 4,-15 0-7-1,-1-1 0-3,-7-2 0 4,-7-3-3-1,-2 3 3-1,-4-3 0-1,0 0-1 4,0 0 3-5,0 0-8 4,0 0 3-2,0 0-2 1,-17 0-7-2,-27 0-3 4,-12 0 11-5,-8 0 2 4,0-8-1 0,-2 2 4-4,5 3-4 2,9 0 0 1,15 3 0-2,5 0-3 3,12 0 2-1,7 0 0-1,6 0 2 0,4 0-4 2,3 0 6-3,0 0 2 4,0 0-5-4,0 0 4 0,0-3-4 3,0-4 0-1,14-5-1-3,10-5-1 3,-3-5 1 1,4-4 2-1,-2-4-2-1,2-13 2 2,-2 1-2-2,3-8-2-2,0-7 2 5,-8 1 1-4,2-3 1 2,-1-5-1 1,-5-8-3-4,2-2 1 5,-3-8 4-4,-4 3-2 3,-3 6 1-5,1 9-2 7,-1 8 1-6,0 13 0 4,1 5 0-1,-6 14 0-3,-1-1-2 4,0 5 4-2,0 7-3-1,0 1 2 4,0 8 0-1,0 4 0-4,0 0-1 1,0 0 0 4,0 0 1-4,0 0 4 2,0 0 0 0,0 0-2 0,0 0-2-2,0 0 5 4,0 0-3-4,0 0-5 0,0 0 2 2,0 0 0 0,0 0 0-1,0 0-3 0,0 0 2 1,-17 0-2 1,-8 0 2-3,-7 0 2 2,-5 10 4-1,-1 12-5 2,-8 7-2-2,-4 8 2 0,1 12 2 0,-3-1-2 1,5-2 0-1,4-7-2 0,4-11 4 4,8 0-2-8,11-11 2 6,3-3-4 2,8-6 1-6,6-8 1 3,3 0 0-1,0 0 1 2,0 0-2-4,0 0 2 4,0 0-2 0,32 0 3-5,13 0-2 7,22 0 0-6,15-22 0 2,-2-5-1 0,-2-2 1 2,-8-2 1-2,-11 2 0 1,-11 8-2 1,-7 4 1-4,-15 4-4 5,-6 6 4-3,-13 3 0-2,-4 2-1 4,2 2 0 0,-5 0 0-5,0 0 1 4,0 0-1 3,0 0 2-6,0 0-1 1,0 0 2 4,0 0-3-4,0 0 2 3,0 0-1-2,0 0 0 2,0 22 2-4,-8 20-1 5,-6 14 0-3,-8 13 1 1,0 14-2-2,-5 5 7 4,-2 7-6-4,-5-3-1 0,1-5 1 2,6-5-1-2,0-2 2 2,9-14-2 2,3 1 0-5,5-15 0 4,3-17-1-1,7-6 2-3,-3-21-2 5,3-3 3-3,0-5-3-1,0 0 1 1,0 0-1 4,0 0 1-5,0 0 0 1,0 0-2 1,0 0 5-2,-7 0-7 4,-4 0 2-3,-5 0 0 1,-11 0-6-3,-9 0 7 4,-14 0 0-1,0 0-4-2,-4 0 5 3,0 0-2-3,4 4 1 0,13 2 2 5,10-1-3-6,7 0 3 3,14-1-1 1,3-4 0-2,3 0 1-1,0 0-2 2,0 0 2 1,9 0 0-1,38 0-1-2,23 0 11 3,17 0-9-5,14-7-2 5,20 0 0-1,-1-3 5 1,-3 5-4-4,-21 3-1 6,-25 2-3-6,-13 0 3 3,-23 0 6 2,-10-3 3-7,-12 0 2 5,-10 3-8 0,-3 0 2-2,0 0 1 3,0-4-6-2,0 4 0 1,-3 0-4-2,-44 0 4 7,-12 0 0-10,-14 0 4 8,-6 0-4-5,3 0 1-1,2 0 0 4,13-1 0 1,14-1-1-6,12 2-1 4,10 0 1 1,12 0-3-3,3 0 1 2,9 0 4 0,-4 0-1-2,2 0-1 2,3 0 0 1,0 0 0-2,0 0-2-1,0 0 2 3,0 0-1-1,0 0-1-2,0-4 2 1,0-7-5 2,0-4 5-2,0-9-1 0,0-14-2 1,0-6 3 1,9-10 0-4,7-2 0 5,-2-5-2-3,4-1 4 0,-2 0-2 2,0 0 1-5,1 0-1 5,-4-3 3-1,2 3-4-3,-1 9 1 3,-2 1-3 2,-2 0 3-3,0 6-1 1,0 0 1 0,0 3 0-3,-4 10 3 4,1 4-2-1,-4 7-2-2,0 2-2 2,-3 6 3 1,0 3 0-4,0 1 0 2,0 10-1 4,2 0 3-5,3-4-3 0,-5-5 2 4,6-4-1-5,-1-5 2 4,5 1-4-1,-7 7 2-1,4 4 0-1,-7 2 0 2,0 4 1 0,0 0-1 0,0 0 2-2,0 0 2 3,0 0-1-3,0 0-4 2,0 0 2 0,0 0-1-1,0 0 0-1,0 0 1 4,-25 24-1-3,-17 9 4 15,-9 4-1-21,1 2 2-1,-2 1-5 6,7-6 2 3,4-4-4-3,9-8 3 2,9-7-1 0,11-1 0 0,4-9 1-2,3-5-4 4,2 3 6-5,3-3-2 1,0 0 2 5,0 0-6-3,0 0 2-3,0 0-9 3,0 5-8 1,0 7-18-4,0 5-35 5,21 6-117-3,-14-18-109 94,2-1-9-101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05T06:16:41.657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act:action type="add" startTime="14087">
    <iact:property name="dataType"/>
    <iact:actionData xml:id="d0">
      <inkml:trace xmlns:inkml="http://www.w3.org/2003/InkML" xml:id="stk0" contextRef="#ctx0" brushRef="#br0">30838 6690 456 0,'0'0'69'3,"0"0"-7"-3,0 0-9 33,0 0-53-32,0 0-1-1,0 0 1 0,0 0 8 0,0-2-1 32,0 2 28-32,3 0 69 1,1-3 33-1,-4 3-26 31,0 0-8-30,0-3-40-1,0 3-4 0,0 0-18 0,0 0 0 31,0 0-3-31,0 0-6 0,0 0-4 0,0 0-9 33,0 0 6-33,0 0-9 0,0 0 3 0,0 0-2 30,-4 17 7-29,-1 6-5-1,-1-3-5 0,6-1-1 32,0-4-5-31,0-4 2-1,0-5 0 0,11-6 13 0,22 0-19 41,10 0-4-41,-2 0 1 1,-5-24-1-1,-8-7 1 0,-8-2 0 33,-4-1-1-33,-13 0 0 0,-3 6-4 0,0 12 7 0,0 9-6 37,-6 5 3-37,-24 2 0 0,-9 0 14 0,-12 0 1 0,-3 19 2 33,6 21-6-33,8 5 8 0,8 3-10 0,9-3 7 34,10-9-13-34,8-10 2 0,5-9-5 0,0-2 0 1,3-12 0 29,26 3-2-30,7-6 1 1,12 0-6-1,-6 0 6 32,2-17-7-32,-8-10 8 1,-16 0-6-1,-10-3 3 33,-7 6-1-33,-3 1-1 0,0 9 0 1,-5 2-2-1,-20 4 6 34,-1 5-3-34,-2 3 1 0,-1 0 6 0,5 0-1 3,3 16 9 31,5 11-1-34,3-3 0 0,10 3-7 0,3-7 1 3,0 1-3 33,0-7-2-36,12-5-10 2,16-6 4-2,5-3-5 0,0 0 3 33,-5-20-1-32,-5-14 2-1,-7-8 6 0,-9 3-1 35,-7 2 1-35,0 12 3 0,0 8-6 0,0 12 2 0,-3 5-1 35,-17 0-5-34,-9 0 9-1,-3 9 1 0,9 29 12 0,0 10 3 33,13 5-4-33,10 3 0 1,0-11-10-1,0-3 6 3,0-15-8 30,23-6 0-32,-1-10-2-1,-4-7-6 0,7-4 4 34,-3 0-11-33,-2-17 6-1,-10-20-4 0,-10-5 12 0,0-6-11 35,0 3 10-35,-23 5-5 0,-13 6-1 0,0 16-5 3,-2 3 2 34,3 10-1-37,3 5 1 0,5 0 11 0,6 16 0 0,5 23 7 37,9 8 1-37,7 2 7 0,0-10-4 0,7-4-5 0,21-10 7 34,7-6-13-34,2-11 0 0,0-3 2 0,3-5-7 3,-1 0 6 30,-1-18-3-33,-7-16 0 0,-8-12 0 0,-6-4-1 38,-11 0 1-37,-6 4-1-1,0 16 4 0,0 10-4 0,0 9 2 4,-19 3-1 29,-4 5 0-31,-5 3-2-1,1 0 4-1,-4 0 1 0,-1 8 2 34,9 26 6-34,6 6 8 1,10 1-4-1,7 4 9 3,0-8-15 33,0-8 10-36,7-13-17 0,15-7 0 0,2-9-1 4,4 0-4 29,-2 0 2-33,0-14-8 1,-9-16 10-1,-6-5-1 34,-11-2 0-33,0 3-3-1,0 3 2 0,-14 8-3 0,-13 5 1 3,-1 6 2 32,-1 4-5-35,2 8 8 1,1 0 0-1,0 0 1 4,8 22 3 31,4 10 16-35,9 3-7 0,5-1-1 0,0 0-4 0,0-8-4 35,25-4-4-34,3-7 4 0,5-15-9-1,0 0 3 35,2 0 2-34,0-30-11-1,-8-17 1 0,-9-7-1 0,-7-2 3 4,-11 3 5 32,0 9-2-36,-8 7 2 0,-18 13-4 0,-8 11 4 1,-2 13-9 31,1 0 7-32,-5 0 5 1,3 37 0-1,8 13 5 3,8 6 3 31,11-2 2-34,10-3-5 1,0-10 6-1,4-9-4 3,28-4 5 33,5-6-10-36,-2-8 3 1,4-3-5-1,-5-7-3 0,-10-2 3 36,-8-2-4-35,-6 0 4-1,1 0-11 0,-6-14 6 1,-5-23-19 34,0-8 11-35,0 0 9 0,-2 6 2 0,-23 9 1 5,-10 9-4 31,0 10 2-36,-2 6-5 0,0 5 6 0,1 0 4 0,9 0 0 6,9 20 0 29,4-2 7-35,12 2 8 0,2 4-2 0,0-4 5 4,12 4-12 33,24-1-4-36,10-6 0-1,1-10-8 0,-2-7 4 0,-5 0-3 37,2 0-6-37,-8-24 0 0,-7-13 0 1,-9-5 2-1,-15 0 2 4,-3 0-4 32,0 5 8-36,-12 9-4 0,-20 9 5 0,-8 9-7 4,-8 10 3 33,-2 0 1-37,0 15 3 0,0 25 8 0,10 4-2 0,9 3 7 34,11-1-9-33,14-7 8-1,6-3-9 0,0 1 12 34,26-5-15-34,21-8 0 0,9-4 0 1,1-10-1-1,-2-10 0 4,-1 0-6 34,-8-7 6-38,-8-23-7 0,-9-8 5 0,-15 4-4 0,-14 1 2 39,0 5 1-38,0 5 1-1,-12 6 0 0,-22 10-3 0,-7 4 6 35,1 3 0-35,0 0 5 0,13 5-4 0,9 17 2 0,11 4 2 34,7-9 3-32,0-3-1-1,0-6-7-1,35-8-3 0,6 0-19 34,2-25-13-34,-10-20-46 0,-12-2-19 0,-15 4-58 6,-6 32-73 29,0 8-323-34</inkml:trace>
    </iact:actionData>
  </iact:action>
  <iact:action type="add" startTime="18664">
    <iact:property name="dataType"/>
    <iact:actionData xml:id="d1">
      <inkml:trace xmlns:inkml="http://www.w3.org/2003/InkML" xml:id="stk1" contextRef="#ctx0" brushRef="#br0">28516 15543 488 0,'0'0'188'2,"168"0"-43"-2,-112 0 49 33,-1 0-76-32,-1 0-26-1,-9 0-4 0,-2 0-4 35,-11 0-22-34,-11 0-25-1,-10 0 17 0,-6 0-17 0,-5 0-12 33,-19 0-7-33,-71 0-18 0,-39 0 7 0,-51 0-4 34,-4 0 7-34,-3-5 3 0,7-15-11 1,25 3-2-1,25 0 3 32,30 7-3-32,29 10 2 1,30-7-2-1,21 4 0 3,15 3 3 33,5 0 2-36,40 0 7 0,61 0 20 0,72 17-14 3,67 12-12 30,30 4-4-33,4 4-2 0,-21-12 4 0,-45 7 0 3,-47-15 28 30,-38-4-19-33,-49-2 5 1,-26-8-3-1,-30 0-4 36,-18-3-11-36,0 0 0 0,-79 0-9 1,-65-6-10-1,-73-18 8 34,-49-6 11-34,-10 5 6 0,10 6-5 1,49 5 2-1,46 10 1 30,45 4-3-29,46 0-1-1,45 0 1 0,29 0 0 32,6 0 2-32,96-2 0 0,49-3 3 0,57 5 6 34,18 0-11-34,-11 0-2 1,-41 5 1-1,-54 15 0 0,-47-12 4 31,-42-3-4-31,-25 1 0 0,-12 0 0 0,-69 5-2 34,-38-3-22-33,-22-2 22-1,-4-6 2 1,5 0 0-1,11 0 0 33,22 0 1-33,28 0-1 0,33-2 1 0,30-2 1 3,16 2 0 30,0-4 3-33,51 0-3 0,21-2 9 0,21 8-7 32,-12 0-2-32,-10 0 1 1,-19 0-2-1,-15 0 1 3,-23 0 0 28,-13 3-1-31,-1 2 0 0,0-5-2 0,-52 6-10 34,-41 0-14-33,-31 9 21-1,-23-10 4 0,0 3 0 31,19 3 3-30,25-3-2-1,34 4 0 0,25-2 4 0,24-7-3 32,20-3-2-32,23 0 2 0,64 0 0 0,48 0 4 32,42 0-3-32,27 0-6 1,-3 0 6-1,-31 0-4 1,-50 0 2 31,-57 0 3-32,-36 0-3 0,-27 0-1 0,0 0 0 32,-46 0-3-32,-47 0-12 1,-35 0 4-1,-14 0 9 3,-1 0 4 35,7-3 0-38,31-14-1 0,27 12-2 0,26 3-4 0,33 2-21 36,19 0-76-36,0 0-56 0,36 0-63 0,8 0-117 1</inkml:trace>
    </iact:actionData>
  </iact:action>
  <iact:action type="add" startTime="21282">
    <iact:property name="dataType"/>
    <iact:actionData xml:id="d2">
      <inkml:trace xmlns:inkml="http://www.w3.org/2003/InkML" xml:id="stk2" contextRef="#ctx0" brushRef="#br0">27905 18627 120 0,'0'0'353'1,"0"0"-275"-1,0 0 68 0,160-4-42 32,-95 4-56-31,19 11 23-1,19 14 0 0,23-7-4 0,10 7-7 32,9-11-15-32,-4 3 0 0,-14-9-4 0,-18-2-7 43,-20 0-12-43,-33-1-8 0,-20-3-7 0,-20-2 2 0,-16 0-2 0,0 4-6 36,0-4-2-36,-52 9-10 0,-44-4-8 0,-47 7 18 0,-35-5 1 31,-27 5 5-31,-16-7-5 0,5-5 1 0,21 0 0 31,29 0-1-31,35 0 0 0,40 0 5 0,31 0-5 32,31 0 3-31,22 0-3-1,7-5 0 0,22-1-3 29,56-14 3-28,50 3 11-1,46 4-9 0,39-7 2 3,22 8-1 30,-5 0-5-33,-28 5 3 0,-46 7-1 0,-53 0 3 40,-45 0 4-39,-30 0 13-1,-15 0-4 0,-13 6 4 1,-18 14-16 32,-63-1-4-33,-42 0-4 0,-31-2 3 1,-23-10 1-1,-4-6 0 2,10-1-2 31,17 0 4-33,31 0 2 0,38 0-3 0,28 0 3 36,30 0-3-36,25 0-1 0,2 0 0 0,58 0 0 0,58 0 7 33,48 0 4-33,27 0-9 1,9 0-1-1,-16 0 1 32,-36 0-2-31,-46 0 5-1,-46 0-5 1,-40 0 3-1,-16 0 6 31,0 0-5-31,-56 12-4 0,-41 3-18 0,-41-5 17 33,-17-3 2-32,-5-2 3-1,10-5-2 0,26 0-1 0,36 0 1 34,34 0-1-34,33 0 0 0,21 0 0 0,0 0 2 33,78-5 13-31,51-8 18-2,51 5-21 0,30 8-3 0,1-5-9 33,-19-7-1-33,-42 5 0 0,-52 0 0 0,-45 2 2 32,-30 5-2-30,-23 0 0-1,-7 0-5-1,-67 0 2 0,-46 0-25 34,-40 0 28-34,-22-20 2 0,-7-5-2 0,14-6-1 3,21 6 1 28,30-1 0-31,28 9-3 1,19 10-14-1,34 7-74 34,43 0-98-34,3 0-228 1</inkml:trace>
    </iact:actionData>
  </iact:action>
  <iact:action type="add" startTime="26770">
    <iact:property name="dataType"/>
    <iact:actionData xml:id="d3">
      <inkml:trace xmlns:inkml="http://www.w3.org/2003/InkML" xml:id="stk3" contextRef="#ctx0" brushRef="#br1">23880 8200 385 0,'0'0'141'2,"0"0"1"-2,0 0-33 32,0 0-19-32,0 0-17 0,0 0-22 0,0 0 4 34,-43-51 35-34,18 38-29 0,-4-4-3 1,1 0-10-1,-8 4-10 36,6-5 4-36,-4 6-21 0,-2 1-1 0,6 0-9 37,-1 6 0-36,-5 0-1 0,6 5-2-1,-1 0 8 0,1 0-8 0,1 0 9 35,-2 0-6-35,1 15 8 0,4 2-14 0,-2 3 4 35,-1-1-1-35,2 7 2 0,-4 5 3 1,8-6-8-1,-2 6 8 34,-1-3-9-33,0 0 10-1,3 0-12 0,0 3 9 0,5-2-8 37,2-1 2-37,2 6 4 1,-3 0 2-1,5 1 1 0,-5 2-4 30,2-7 2-29,-1 7-7-1,-1 0 5 0,4 2-8 36,-3 6 4-36,4 0-4 0,-2-2 5 0,5-1-1 0,3 2-2 32,0 1 2-31,-2 4-3-1,-1-2 9 0,-1 1-10 33,3 0 7-33,1 0-6 0,-2-1 4 1,7 1-3 1,-2-1 2 29,3 1-1-31,0 3-3 0,0 4 5 0,0-3-4 33,0 4 3-32,0 1-3-1,0-2 0 0,0 2-1 3,0-4 0 31,0-1 0-33,3-3 2-1,1 3-4 0,7-3 5 0,-4 0 3 29,-1-1-6-29,4-1 3 0,-3 5-1 0,3 1-2 32,0-1 3-32,-7-1-3 1,-1 0 0-1,6-7 0 33,-8-2 1-33,6-3 1 1,-4-1-1-1,5-2 1 2,-1 3-2 33,-3 4 0-35,-3-1 2 1,0 2-2-1,0 6 1 3,0-4-4 34,0-4 6-37,0-4-4 0,0-6 4 0,0 5-5 0,4-1 5 32,-4 1-3-32,3 3 0 1,1-3-1-1,0-7 1 32,4-2 0-32,-7-3 1 1,2 3-1-1,6 4 6 0,-2 6-3 31,3 8-3-31,0 4 2 1,-2 3-2-1,5 5 0 33,-3-9 0-33,0 0 6 1,-3-8-5-1,5 0 9 2,-4-5-8 32,1-3 5-34,3-5-6 1,1-7 1-1,3-8 2 3,0-2-4 35,4-5 3-38,0-4 0 0,3 1-4 0,5-3 4 0,5 0-2 33,4 0 1-33,3 0-3 1,-1 0 1-1,2 0 0 3,2 0 0 31,2 0 1-34,-6-5-2 1,2-1 2-1,-2-3 0 41,-1 4 2-40,-5-1-4-1,9-5 1 0,-6 1 0 0,4-10-1 0,0-5 1 4,7-9-2 32,-8-6 2-36,1-4-2 1,1-8 4-1,-11 5-3 0,4-7 2 39,-14-1-2-39,3-8-1 0,-4-4 1 0,-6-2 0 0,-1-3-1 34,4-2 1-34,-3-4 1 0,-2-3 0 1,-2-3 2 3,2-1-4 28,1 9 1-32,-8 1 0 0,7 4 1 0,-6 4 0 34,3-3 0-33,2 2-1-1,-4-1-2 0,-2-8 6 0,6 1-4 32,-3-3 3-32,-1-5-4 1,-6-6 2-1,2-9 0 3,-2-7 0 30,0 5-1-33,0 6 0 1,0 10 2-1,5 10-1 40,-5 1 3-38,0 2-6-2,0-5 4 0,0 4-2 0,0-1 0 0,0 4 1 35,-7-3 0-34,1 4 0-1,-1 0-3 0,-3 5 6 3,6 7-5 32,-8 7 2-35,5 1 0 0,-3 0-2 0,-1-1 1 0,-2-1 1 38,6 1-2-38,-9 7 1 0,0 2 2 0,5 0-2 0,-10 4 3 30,1 4-4-30,-6 1 2 0,-2-3-1 0,-2 4 0 34,-6 3 1-33,0 3 0-1,-2 5 0 0,-1 1-3 34,7 1 6-33,-7 7-5-1,2 0 4 0,0 5-3 0,-5 3 1 34,1 3 0-34,-2 0 0 0,-4 0 1 1,-1 0-3-1,5 0 5 33,2 7-2-33,8 4 2 0,-6-2-6 0,7 1 3 4,-4 4 0 31,-1 6 1-35,1 2 0 1,6 4-1-1,-4 5 1 3,1-4-1 31,3 3 3-34,1 6-4 0,4-8 5 1,-2 5-5 2,3-2 1 30,-2-1 0-33,-1 2 0 0,4-5 0 0,2 5-2 4,-2-4 4 31,6 6-1-34,1 0 1-1,0 1-3 0,0 12 2 0,0 0-2 35,4 5 1-33,2 12 0-2,-1-3 0 0,5 6 1 0,-4 0-3 32,-1 2 6-32,3-5-4 0,-4 5 2 0,3-5-4 36,5 5 2-34,-3-1 0-2,7-2 0 0,-5 3 1 0,5 0-2 33,0 2 3-33,0-1 0 0,0 1 0 0,0-4-4 3,0 1 4 32,-1-3-3-35,1-1 1 1,-3 0 0-1,3 1 0 0,0 3 0 36,0-4-1-36,0 1 3 1,0-1 2-1,0-5-3 36,9-2-1-35,1-10 2-1,-6 1-1 0,6-1-1 0,-2 8 0 3,3-5 0 33,-2 4 2-36,3-2-1 1,-5 2 3-1,3 0-5 0,0-2 1 37,-1 2 0-37,-2-4 4 1,2 4-4-1,-1 0 0 0,3 0 0 37,2-7-1-37,-6-2 4 0,6-6-3 1,0-2 5-1,2-7-8 37,0 4 5-36,6-1-4-1,3 8 2 0,1-3 0 0,3-1-2 33,-1-3 7-33,2-5-7 0,-4-11 5 0,-2-1-5 4,-4-7 2 32,-2-5 0-36,6 0 0 0,8-2 0 0,2-1-1 0,3 2 3 40,2-4-6-40,-2 0 8 0,3 0-5 0,-1 0 2 0,6 0-2 38,2-6 1-38,5-14 0 0,-5 7-1 0,-1-4 1 0,-4 2-3 36,-2 5 6-34,-6-9-2-2,-2 1 1 0,5-14-4 0,-6 0 1 36,1-5-1-36,-2-3 1 0,3 1 0 0,-3 0 0 0,1 1 2 35,0 2-4-34,-1 1 6-1,-4-2-5 1,-5-4 3-1,-4-3-2 34,-3-9-2-34,-2-6 0 0,-1-10 3 0,-3-3-2 4,2-7 1 32,-6 1 2-36,1-10-1 0,3 5 3 0,-4-1-6 0,0 3 3 36,1 6-1-36,-1 7 1 1,1 6 0-1,5 10 0 33,-4-2 1-32,5-2-4-1,-5-2 6 0,3-7-3 0,-4-6 1 5,5-5-2 29,-3-8 0-34,-6-2 1 0,1 0-1 0,2 5 1 3,-3 3-2 28,4-3 4-31,1 10-3 0,-5 6 4 0,0 1-6 32,0 0 4-31,0-2-2 0,0-8 0-1,0 4 0 1,0 1 0 32,0 5-4-33,-12 7 4 0,-1-2 2 0,-2 5-6 32,0-5 6-30,0 0-2-2,-4 0-1 0,-1-2 2 0,0-7-2 31,-8 1-3-31,-8 3-2 1,4 19-8-1,4 15 5 32,1 19-38-31,-2 9-49-1,4 2-33 0,21 0-51 34,1 0-105-33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05T06:16:41.657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act:action type="add" startTime="3021">
    <iact:property name="dataType"/>
    <iact:actionData xml:id="d0">
      <inkml:trace xmlns:inkml="http://www.w3.org/2003/InkML" xml:id="stk0" contextRef="#ctx0" brushRef="#br0">25560 1256 687 0,'0'0'162'2,"0"0"-26"27,0 0-39-29,0 0-61 0,0 0-13 0,0 0-1 32,0 0-4-32,16-101 5 0,-16 101 0 0,-9-3 14 32,-2 3-4-31,-5 0 9-1,-5 0-8 0,5 0-9 32,5 0-1-31,-2 8-6-1,10-3 5 0,3 0-3 0,0-1 17 32,0 0 11-32,0 3 15 0,13-1-29 0,17 3-18 32,10-9-5-32,-7 0-7 0,-6 0 1 0,-2 0-5 32,-9-22 6-31,-6-1-6-1,-7-9-1 0,-3 5-4 0,0-1 1 31,-6 2 0-31,-21 12 1 0,-11 8 3 1,-5 6 1 31,-1 0 10-32,3 2 2 0,2 25 6 0,10 1-6 31,9-1 0-30,10 0-4-1,8-5 0 0,2-7 2 0,0 2 3 32,2 0 0-32,31-2-12 0,3-3 8 0,8-9-10 31,-6-3 0-30,-5 0-4-1,-5-3 1 0,-5-24 1 32,-10 1-3-32,-13-6 2 0,0 2-5 0,0 4 7 30,-7 4-4-27,-24 8 4-3,-8 5 1 0,-5 9 0 0,4 0 3 33,4 0 0-33,4 11 7 0,7 21-1 0,11 3 2 34,9 5 2-33,5 5 6-1,0-1-6 0,25 0 1 0,17-8-9 33,3-8-2-32,3-8 2 0,-12-12-4-1,0-8-1 1,-8 0-4 30,-2 0 4-31,-7-38-9 0,-12-11 9 1,-7-16-8 32,0-1 6-32,0 5 0 0,-31 6 0-1,-5 9 2 0,-10 13-4 32,-1 16 3-32,3 9 0 0,3 8 0 0,2 0 2 33,5 21 7-32,8 19-3-1,12 5 9 0,8-2-3 32,6-2-2-31,0-1 5-1,6-1-9 0,24 1-5 0,11-10 3 32,1-6 0-31,-1-9-3-1,-11-2 0 0,-4-13-4 32,-6 0-1-32,-8 0-1 0,0 0-3 0,-11-9-1 3,-1-25-7 29,0-2 10-32,0 1-2 0,-10 8 9 0,-13 7-7 38,-5 9 3-38,-1 7 1 0,2 4 3 0,2 0 1 1,9 0 2 34,3 9 8-34,10 2-2-1,3 6 14 0,0 3-9 0,16 5-1 31,25 7-12-30,5-5-1-1,-3-7 1 0,1-13 0 32,-5-7-2-31,-10 0 0-1,0-20 0 0,-6-24-5 0,-18 0 5 33,-5-3-4-32,0 4 1 0,-5 7 1-1,-34 13 0 0,-1 9 1 37,-7 8 2-37,1 6 1 0,1 0 0 0,13 0 5 3,12 6-2 31,11-4-5-34,6 2 1 0,3-4-2 0,0 0-13 31,0 0-26-30,0 0-12-1,15 13-68 0,-2-6-96 0,4 8-136 32</inkml:trace>
    </iact:actionData>
  </iact:action>
  <iact:action type="add" startTime="5092">
    <iact:property name="dataType"/>
    <iact:actionData xml:id="d1">
      <inkml:trace xmlns:inkml="http://www.w3.org/2003/InkML" xml:id="stk1" contextRef="#ctx0" brushRef="#br0">29001 18303 670 0,'0'0'190'0,"0"0"-4"0,163-19-35 1,-126 19-73-1,-3 0-5 33,-8 0 1-33,-12 0-20 1,-1 0 1-1,-10 0-11 33,-3 0-12-33,-33 0-21 0,-75 0-7 0,-48 19 20 0,-38-3-9 31,-2 4-6-31,19-8-9 0,25-4-11 0,40-8-8 31,41 0 12-31,29 0 7 0,42 0 1 0,3 0 13 31,81-20-7-31,50-5 8 0,40 0-4 0,36 13 4 3,16 4 0 29,-1 8-2-31,-27 0 7-1,-50 0 14 0,-51 3 12 35,-48 9-18-34,-31-7-1-1,-14-5-19 1,-4 5-8-1,-11 4-4 32,-66-3-9-32,-36-1 13 0,-32-5 5 0,-12 0-5 3,6 0-2 29,24 0 1-32,21 0-2 1,38 0 1-1,27 0 3 35,28 0-5-35,13 0-3 0,28 0 4 1,59 0 3-1,43 0 7 32,34 15-4-32,14 2-3 0,-17-4 5 0,-27-7-5 33,-58-1 4-31,-42-5 1-2,-28 3-7 0,-12 7 2 0,-86 7-19 32,-61 4 19-32,-55-2 1 0,-22-7-1 0,5-7 1 35,21 3-2-35,30-1 2 0,41-2 5 1,36-5-6-1,43 0 3 33,34 0-1-32,20 0 3-1,53 0 2 0,68-25-1 34,50 0-2-34,46 2-2 0,8 14 4 0,-24 9-6 0,-52 0 2 33,-62 0 0-32,-42 0 1-1,-32 0-3 0,-13 0-5 33,-21 0-8-32,-62 9-10-1,-31 2 21 0,-33-5 4 0,-4 0-3 37,-1-3 4-36,13-3-4-1,29 0 2 0,36 0-1 0,30 0 1 31,39 0-1-31,5 0 2 0,59 0 0 0,54 0 15 3,45 0-14 30,22 22 4-33,-8 14-4 1,-19 9 3-1,-52-11 0 32,-42-11-3-31,-34-10 7-1,-25-6-10 0,-33-7-5 32,-76 0-1-32,-55 0 3 0,-33 0 6 1,-4 0-3-1,17-7 0 34,31-1 0-34,42 8-1 1,38-5-9-1,44 5-21 0,29-6-42 39,9 6-40-39,55 0-66 1,-8 0-147-1,4 0-837 0</inkml:trace>
    </iact:actionData>
  </iact:action>
  <iact:action type="add" startTime="8243">
    <iact:property name="dataType"/>
    <iact:actionData xml:id="d2">
      <inkml:trace xmlns:inkml="http://www.w3.org/2003/InkML" xml:id="stk2" contextRef="#ctx0" brushRef="#br1">23939 8192 714 0,'0'0'154'2,"0"0"-39"-1,0 0-10-1,0 0-54 30,0 0 11-30,0 0 10 0,-16-94-24 1,-14 70-3 32,-8 1 0-33,-1-1-7 0,-1 7-5 0,-4-3-3 32,1 5-8-32,-4 6 1 0,-3 1 1 1,0 8-9-1,0 0 2 31,0 0-2-31,2 0 1 1,3 0-12-1,3 8 7 43,5 8-8-43,0 3 12 0,1 3-10 0,0 9 9 0,-2 4-2 0,5-3 5 32,-3 0-4-32,7-2-7 0,0 1 5 0,-2-1-11 3,2 4 7 31,-3 4-6-34,8 3 9 0,-1 4 0 0,-1 4 16 4,9 3-5 28,-7 2-5-32,7 3 0 1,-2 1-9-1,2 5 8 37,1-5-12-37,4-2 10 0,1 1-11 1,2-1 1-1,-3-1-3 33,8 6 2-33,1 1 2 0,-6 4 0 0,9 5 5 4,-1 2-6 28,1-4 8-32,0 2-8 0,0 1 2 1,0-1-1 2,0-4-3 29,0 0-1-32,0-1 0 0,0-4 2 0,0 0-2 34,0 5 4-33,0-3-3-1,0 4 7 0,0-1-6 0,0-2 5 31,1-3-6-31,4-2-1 0,2-8 5 1,-3 3-5 32,5-3 0-33,-5 1 4 0,4 0-1 1,-5 8 0 1,0-9-4 30,-1 2 3-32,1-1-2 0,2 0 0 0,-1-1 0 34,8 0 0-34,-5-1 4 0,6 6-7 0,-1-7 9 0,1 1-3 30,2-3-2-29,1-9-2 0,-4-6 1-1,1-6 0 32,0-3 0-32,2-2 3 0,1-2-6 0,4-3 6 4,-1 3 0 26,5-1 1-30,5 2-5 1,-1 1 5-1,4 0-7 33,-5 3 3-33,4-6 0 0,-4 4 0 0,2-3 1 4,2-3-4 27,-7 0 7-31,5-2-3 1,-1 0 4-1,-2 0-7 37,3 2 2-37,-1 0 0 0,-4 0-1 0,5-4 2 1,-6 1-2 32,9-4 5-33,0-8-6 0,6 0 6 0,1-2-8 3,9 0 1 29,-2 0 2-32,5-2-1 0,-5-12 2 0,1-1-1 3,-4 5 2 31,-5-2-5-34,1 0 8 0,-7-5-4 0,7 1 0 34,-6-4 0-33,6-5-4-1,-1-1 3 0,-3-4 0 0,4-7 1 34,2-3-2-34,-5-4 4 0,0-3-6 0,-5-10 8 4,-4 3-8 39,-4 2 2-42,-4-2 2-1,-4 0-1 0,-2-1-1 1,0-5 2-1,0 2-1 38,-2-3-2-38,5-3 6 0,-3-6-5 0,-1-11 3 1,0-10-2 34,-1-3-1-34,1 0 2-1,-8 8-1 1,0 7 0-1,1 6 0 31,-5 5 2-31,0 4-2 0,0-1 4 0,0-6-6 34,0-5 3-33,0-7-4-1,0-7 4 1,0-9 0-1,0 1 0 33,0 8 1-33,0 5-6 0,0 15 10 0,0 8-8 3,0 6 5 29,-9 2-4-32,2 5 1 1,-2-3 0-1,5-3-1 35,-6 1 0-35,1 0 2 0,-3 4 0 1,-1 6-3-1,-3-1 3 31,5 2-2-31,-9 1-4 0,1 1 5 0,-2-6 0 32,-5 3-2-31,2 0 2-1,-4 9-2 0,-1-1 0 33,-1 6 6-32,4-5-6-1,-2 4 5 0,-2 3-4 0,1 6 1 32,1 2 1-31,-1 3 0-1,-1 7-1 0,-4 3-1 34,2 1 4-34,-10 1-2 0,0-1 2 0,0-5-4 0,-1 5 4 32,2-5-3-31,-1 2 1-1,2 4 0 0,-1-4 0 32,5 7 0-31,-5 2-3-1,2 0 6 0,1 0-1 0,5 0 0 32,3 0-3-31,-1 0 1-1,2 2 0 0,5 7-1 34,-3-4 2-34,7 7-2 0,-3 0 3 1,-3 7-3-1,-3 3 5 31,0 4-7-30,-2 5 4-1,0-4-2 0,-1 3 2 34,3 0 0-34,-2 4-1 0,2 1 1 0,2 9-2 3,2 0 4 32,0 1 0-35,1 5-1 0,-1 13-4 0,2 2 3 3,3 1-1 32,1 1 0-35,-3 2 2 0,6 1-5 0,-3 1 7 1,6 11-5 33,5 3 6-32,-4-1-7-2,8 1 4 0,-4-3 1 0,0 1-2 33,-3-1-1-33,1-5 3 0,3-4-2 0,-5-4 4 37,8 2-3-37,-3 2 11 0,3 2-13 1,-5 4 6-1,4 3-5 35,-6 5 1-35,7-3 1 0,-4 1-2 1,3-6 1-1,2-15 0 35,-2 0 4-34,5-2-4-1,0 8-1 0,-3 4 1 34,3 2-2-33,0-2 1-1,0-3 1 0,0-6-2 0,0-1 5 3,0-7-4 31,8-6 2-34,8-1 2 0,4-5-5 0,3 1 0 4,-6-6 0 32,7-4 0-36,-4 1 0 0,6-2 0 0,0 2 0 0,-1 0 0 32,4 0 0-31,-2-5 0-1,1-2 0 0,4-3 0 32,1-5 0-32,-5 0 0 1,5-1 0-1,-6-4 0 3,5 0 0 30,0-4 0-33,4 4 0 0,-2-3 0 0,-1 3 0 34,0-4 0-34,1 2 0 0,5-3 0 1,-7-3 0-1,4-5 0 33,8-4 0-32,-1 0 0-1,11 0 0 0,2-2 0 30,-5-19 0-30,0 3 0 1,-8 1 0-1,-4 2 0 3,-5-2 0 27,0 3 0-30,0-4 0 1,2-2 0-1,0-9 0 33,-1-4 0-33,-3-13 0 0,-3-6 0 1,0-11 0 34,-6-2 0-34,-3 4 0-1,1 1 0 0,-5 4 0 0,-5-1 0 5,-2 0 0 35,1-3 0-40,-4-1 0 0,1 2-4 0,-3-6 2 0,5-3 2 38,-4 0-3-36,5 2 2-2,-2 4 0 0,1 1-2 0,3 4 5 0,-1-2-6 35,-2-1 0-32,1 2 2-3,-3-4-2 0,1 0 2 0,-5 0 1 37,8-6-1-37,-7-2 0 0,4-6 4 0,2-3-6 0,-4-2 8 38,7-6-8-37,-5-2 4-1,1-5 0 0,3-2 0 0,2 7-1 32,-5 2 0-32,-3 1 2 1,-6 0-5-1,0 5 8 33,0-1-7-32,0 3 3-1,0 8 0 0,0 5-1 0,0-1 1 31,0 2-2-31,-13 2 2 0,-3 8-2 0,-2 10 4 34,-2 5-5-33,3 4 7-1,-5-1-8 0,0 2 3 0,-1-9 1 35,0 3 0-35,-5-2 0 0,-5 4-1 0,0-1 1 4,-1 1-2 32,-4 4 4-36,-4-2-3 0,5-4 1 1,1 3 0-1,-1-6-2 36,1-5-1-36,-5-4-4 0,1 5-28 0,-4 8-13 0,-6 23-46 36,-7 17-51-36,3 4-61 0,39 23-58 0,3-4-757 4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05T06:16:41.657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act:action type="add" startTime="10629">
    <iact:property name="dataType"/>
    <iact:actionData xml:id="d0">
      <inkml:trace xmlns:inkml="http://www.w3.org/2003/InkML" xml:id="stk0" contextRef="#ctx0" brushRef="#br0">17153 8234 190 0,'0'0'81'1,"0"0"16"0,0 0 0-1,0 0-34 31,0 0 45-31,0 0 60 1,0 0-43-1,0 0-5 30,19-14-23-30,-18 14-23 1,2 17-29-1,-3 13-14 31,0 7 5-31,0 2-10 0,0 7 0 0,0-1-9 0,-4 2 7 34,-15 1-16-34,-6-4 5 0,-1 0-6 1,-3-12 10 31,1 0-1-32,-2-2-3 0,-2-5 1 0,-4 1-10 3,-3-4 7 30,-5 1-11-33,-1-3 5 0,3-1-4 0,-4-6-2 4,-2-6 1 29,2-7 0-33,-5 0 0 1,2 0 1-1,-2 0-3 4,-1 0 5 28,1 0 0-32,0 0-2 1,5 0-2-1,0 0 1 3,-2 6 0 30,1-4 0-33,4 5 1 0,-1 1 0 0,4 1 0 35,-2 9 5-35,4-1-6 0,5 3 6 1,-1 4-3-1,10-4 6 32,-2 4-3-32,2-4 2 0,7 0-3 0,0 2-4 35,1 9 6-35,-5 4-5 0,5 8 14 0,3 6-9 0,6 0 5 35,0 3-9-35,4-5 4 0,0-2-2 0,0 2-3 4,-1-1 4 31,1-4-4-35,1-3 7 0,0-7-8 0,-4-11 6 0,3-10-6 35,3-5 0-35,0-6 0 0,0 0 0 0,0 0-2 36,0 0 3-35,0 0-5-1,0 0 7 0,0 0-7 0,0-2 6 35,-4-24-5-35,-7-5 2 0,3 3 0 1,-1 4-1-1,0-8 3 36,2 2-4-36,-3-7 5 0,0-3-5 0,-3 3 5 1,5 5-6 31,-3 0 5-32,4 3-4 0,-1 4 3 0,3 6-1 33,5 6 0-32,-5 3 2-1,5 7-5 0,0-1 6 0,0 4 2 34,0 0-5-34,0 0 13 0,0 0 3 0,0 0 4 35,0 0 1-35,0 0-3 0,0 7 8 0,7 24-14 0,11 14 0 35,1 3-4-35,4 1 12 0,-1-5-8 1,-1 4 3-1,-3 2-4 31,2 1-3-31,0-4 1 1,1-1-2-1,0-6 6 32,-6-4-5-32,1-15 9 0,-6-5-12 0,0-12 8 4,-7-4 0 27,1 0-6-31,9 0-3 0,5-11-3 0,8-23-1 33,7-7 2-33,-2-4 2 0,-1 2 0 0,-4 7 1 3,-1 1-2 31,-6 8-3-34,-5 5 1 0,2 1-2 0,-3 4 0 32,-3 10-3-31,-5 0-13-1,-2 4-42 0,5 1-40 0,-3-3-77 31,-1 5-55-31,2 0-150 0</inkml:trace>
    </iact:actionData>
  </iact:action>
  <iact:action type="add" startTime="15333">
    <iact:property name="dataType"/>
    <iact:actionData xml:id="d1">
      <inkml:trace xmlns:inkml="http://www.w3.org/2003/InkML" xml:id="stk1" contextRef="#ctx0" brushRef="#br1">17538 9715 114 0,'0'0'157'0,"0"0"-63"33,0 0 24-33,0 0 11 0,0 0-9 0,0 0 0 32,0 0-17-32,16-15-23 0,-16 15-25 0,0 0-4 0,0 0-11 31,5 0-3-31,-5 0-4 0,0 0-3 0,0 0 1 33,0-2-11-33,0-1 7 0,-12 3 0 0,-14 0-2 35,-9 0-1-35,2 0 1 0,-6 0-4 1,-5 0-6-1,1 0-1 34,-11 0-8-34,-3-9 7 0,-2 1-11 0,-6-2 15 2,4-3-16 29,-9 0 7-31,1-1-1 0,-4-6 2 0,-2-1-2 34,-3 3-5-34,-11-5 8 0,-5 7-10 1,0-1 15 31,1 0-14-31,6 2 8-1,3 2-7 0,3 1 3 0,1-3 3 5,6 8-3 27,-1 1 6-32,4 1-8 1,-3 1 10-1,7 4-10 35,-2 0 17-35,0 0-19 1,3 0 7-1,3 0-8 0,0 0 3 32,2 0-1-32,-3 0-2 0,0 0 0 0,-1 0 4 35,-6 0 2-34,1 0-3-1,-5 0-2 0,-5 0 2 0,-1 0-4 32,4 0 1-32,-4 0-3 0,1 0 3 0,4 0-1 32,-4 0-4-31,0 0 10-1,-1 0-6 0,-6 0 5 35,-7 0-6-35,4-2 4 0,-4-4-2 0,1 1 0 0,6-4 2 4,1-4-5 28,1 1 6-32,1-1 2 0,0 1-5 0,1 3 4 39,6 4-1-39,-7 1-3 0,3 2 0 0,1 0 0 0,1-5 0 31,-3 5 4-30,-2-2-4-1,-11 2 3 0,-7 2 2 3,-8 0-1 28,-4 0 1-31,-10 0-4 0,7 0 2 0,-9 0 2 33,-5 0-4-33,-2 6-2 0,-3-4 7 0,2 2-6 33,5-1 4-33,2-3-2 0,5 0-1 0,3 0-1 0,2 0 2 37,5 0-2-37,3 0 1 1,4 0 2-1,2 0-2 0,-6 0 1 33,0 0 9-33,-7 0-10 0,-1 0 3 0,-3 0-4 3,5 2 0 35,5 6-1-38,3-1 1 0,-4-2-2 0,-9-5 5 0,6 3-4 34,-4-3 5-33,5 0-6-1,6 0 4 0,3 2-2 33,9 1 0-33,3 5 0 0,8-2 1 0,7-1 1 0,-3-2-2 32,6 4 5-31,0-5-3-1,2 1 1 0,3-1-5 36,3 1 2-35,-4-3 0-1,2 0 0 0,-6 0 2 0,-8 0-4 5,-4 0 5 25,-5 3 1-30,-6-3 0 1,4 3-8-1,-3 3 1 37,-1-4 3-37,1 9-1 0,-8-2 1 0,-3-1-2 0,-8-3 4 33,-1 2-8-33,9-4 12 0,3 2-7 0,4-3 7 4,5 1-9 28,7 4 3-32,0-5 0 0,8 7 0 0,7 2 2 4,4 1-4 42,6 1 7-46,3 2-3 0,12-5 1 1,-2 4-2-1,11-1 0 0,2-6-1 34,6 3 1-34,2-3-1 0,6 1 0 0,3 1 2 35,-2-1-7-35,-1-3 10 1,4 2-5-1,2-4 4 0,1-1-8 3,7 1 4 29,3-3 0-32,-3 0 0 0,1 4 1 0,-8-2-4 36,0 4 6-36,-4-4-6 0,-5 3 8 0,-11 5-9 1,-3-3 6 32,-9 2-4-33,3 0 2 0,0-4 0 0,10 3-1 4,6-2-1 29,12 0-2-33,6-4 8 0,9 2-3 0,-4-2 4 5,6-2-9 31,0 0 5-36,-5 2-1 0,3 3 0 0,0-3 2 1,-4 0-6 31,6 1 9-32,-6 0-8 0,4-3 8 1,2 0-8 29,0 0 3-30,0 0 0 1,0 0-1-1,0 0 1 33,0 0 0-33,0 3 2 0,-2 1-6 0,-5 3 10 0,1 5-5 31,-7-1 3-31,9 3-8 0,-6-2 5 0,-1-2-1 33,3 5 0-32,-2-5 0-1,-3 7-2 0,5 3 5 33,-5 2-4-33,-4 10 5 0,-2 6-5 0,2 8 5 0,-8 6-4 35,2 5 3-35,0 2 0 0,-4 3 3 0,4 0-6 33,3-4 7-33,-3-1-4 0,2-3 8 0,1-4-8 0,3 4 4 32,-2-1-7-32,4 3 9 0,2 8-1 1,0 3-6 36,2 5 8-36,-1-1-9-1,8-2 9 0,-3 4-9 0,2 9 11 4,5-1-12 29,0 4 5-33,0-1-3 0,0-6-2 0,0-3 0 4,0 2 4 29,0-7-8-33,0 0 12 0,0-2-7 0,0 0 4 37,0-1-8-37,5-3 4 0,2 1-1 0,-3-7 0 0,8 8 1 34,-8-4-3-34,3 5 7 0,-1 6-7 0,1-3 6 0,1-1-4 32,2-3 2-31,0-1-3-1,-4 3 1 0,4-1 0 35,0-3 0-35,-3-2 3 0,5-3-6 0,-5-2 7 0,-3-3-2 36,5-5 4-36,-2-6-12 0,-2-4 7 1,-2-7-1 0,-3-2 0 30,0 2 1-31,5 0-4 0,0 5 6 0,2 5-6 34,2 0 8-33,1-2-5-1,0-4 1 0,-3 1-2 34,3-3 1-34,4-6 0 0,-4-4-1 0,-3-6 3 0,0-13-7 4,-2-2 10 30,-4-3-4-34,-1 0 5 0,0 0-12 0,0 0 5 31,3 0 1-31,-3 0 0 0,0 0 0 0,0 0-2 4,0 0 5 25,3 0-2-29,5 0 2 0,11 5-4 0,4 2 5 33,4 0-8-33,4 2 5 0,10-3-1 0,4 5 0 31,6-3 1-30,2 1-5-1,-2 0 10 0,3-1-10 31,1-1 9-29,1 3-10-2,-3-5 3 0,-1 0 1 0,4-1 0 32,-4-1 1-31,3 6-6-1,-5-1 10 0,2-1-5 31,4 6 2-31,-2-3 1 0,0-2 0 0,-5 4-3 31,3-6 1-30,5-1 0-1,-2-2-1 0,3 2 0 32,-2 1-2-32,2 1 6 0,3-3-3 0,-4 2 6 0,2 1-8 34,1-2 2-32,5 3 0-2,7-2-2 0,1-1 5 0,2-2-7 34,5 0 8-34,-6 3-6 0,6-3 7 0,-7-2-6 33,3 3 2-32,-4-1-2-1,4-3 1 0,-2 0 0 0,4 0 0 34,-1 0 3-34,0 0-6 0,4 0 7 0,-4 0-14 30,2 0 15-30,1-3-10 0,1-2 3 1,3-2 2 2,5 2-3 30,2-2 3-33,-1 6-3 0,1-3 6 0,-1 4-7 35,4 0 8-34,-4 0-1-1,7 0-3 0,-3 0 0 0,-1 0 0 32,1 0 0-32,-2 0 0 0,1 0 3 0,-6 0-7 3,-3 0 8 32,1 0-2-35,-7-2 4 1,8-4-12-1,-2 1 8 2,0-1-2 32,0 0 0-34,-6 1 1 0,1 3-1 0,-8-2-4 35,-5 4 1-35,-5 0 6 0,0 0-6 0,-4 0 5 0,-7 0-4 33,7 0 2-33,2 0 0 0,5 4-1 0,3-2-1 4,0 3-2 29,6 1 8-33,-2 3-3 0,5-1 5 0,-5-1-12 33,0 5 7-33,-2 0-1 0,1 0 1 0,-2-2 1 0,2 1-4 34,1 0 4-33,1 4-4-1,2 0 4 0,6-2 0 33,4-2 0-33,-3 0-4 0,3-9 1 0,3 2 1 0,3 0-1 39,6-2 5-38,-1 3-9-1,-2 3 11 0,1 1-3 0,-7 3 1 5,3-4-8 29,-14-3-2-34,6 2 6 0,-5-6-2 1,3-1-1 31,4 0 2-30,-3 0 1-2,7 0-5 1,-3 0 10-1,-4 0-6 32,3 0 3-32,1 0-2 0,-4 4 0 0,-1-1 1 3,1-3-3 30,2 5 4-33,-2-5-4 0,-1 2 4 1,1 1 1 35,2 0 1-35,-2 1-7-1,-4-1 4 0,-9-1-2 0,4-2 1 33,-4 0 0-33,2 0-2 0,0 0 6 0,-5 0-7 5,3 0 7 25,0 0-5-30,-1 0 5 1,2 0-8-1,-8 0 4 3,3 0-3 28,0 0 2-31,-11 0 0 1,7 0-3-1,-7 0 8 35,4-2-6-35,1-5 4 0,7 4-4 0,0-2 2 0,2 0 0 34,7 2-2-34,-3-1 2 0,2 3 0 0,-1-6 2 34,-1 2-7-34,3-3 10 0,3 2-8 0,-3 0 6 1,0-3-5 31,5 3 4-32,3-1-3 0,-3-3 1 0,2 5 0 35,-1 3-1-35,-4-4 4 0,-7 3 0 0,2 1 0 0,-1-2-5 36,2 2 4-36,8-1-2 1,-3-3 0-1,4 4 0 0,-1-7-2 32,-1 1 0-32,-3-4-1 0,-1-2 6 0,-4 3-12 32,-4-3 11-31,-9 2-4-1,-6 2 0 0,-9 0 2 32,-12 3-3-31,-5 1 5-1,-9 1-6 0,-6 3 8 0,2-2-7 33,-6 1 8-33,6 0-10 0,-3 0 4 0,-6 1 1 32,5 0 0-32,-6 2-2 0,-3 0 1 0,0 0 1 4,0 0-4 27,0 0 8-31,0 0-11 0,0-4 7 0,0 4 0 38,0-5-6-38,0-7 3 0,4-11 2 0,1-2 0 0,0-3-2 34,-2-1 6-34,5 2-2 0,0-4 3 0,0 0-8 0,-1-3 3 39,3 1 1-39,-3-4-3 0,2 0 0 0,-2 5 3 0,0 0-5 33,2 8 3-33,-7-4 1 0,8 1-4 0,-5-3 0 3,6-1 5 27,-1 1-7-30,-3-5 4 1,6 4 2-1,-3-8-2 35,-1 1 1-35,1-3 4 0,3-4-6 0,-1 0 8 33,-2 3-8-33,-3 0 4 0,2 5 0 0,-2 1-1 0,0-1 1 37,-1-5-1-37,1-6 1 0,-4-14-4 0,0-4 8 0,-1-16-7 39,-2-2 7-39,5-4-8 0,-2-1 4 0,0 7 0 0,-3 6 0 36,2 2 0-36,1 7-3 0,1 1 7 0,0-3-6 0,-2-1 6 34,1-3-7-34,-3-5 4 0,0 2-2 0,2 0 1 36,-2-3 0-35,0 3-2-1,0 1 4 0,0 4-7 0,0 9 10 3,0 5-5 30,0 5 3-33,0-2-6 0,0 1 2 0,0 2 1 4,0-3 0 28,-2 7-2-32,2-9 0 0,0-4 4 0,0-7-5 34,0 1 5-32,-5-8-4-2,-6-2-3 0,-2-3 1 0,5-5 4 30,-9 0-1-30,7 3 0 0,-3 7 1 0,3 2-4 33,-1 3 8-33,4 7-5 0,-3 6 3 0,0 15-4 31,6 6 1-31,2 17 1 0,-1 3 0 0,3 6-2 4,-3 1 0 27,-4-4 4-31,1 2-7 0,-5-10 8 0,-5 0-6 35,-2 0 3-35,-1 1 0 0,5 2 0 0,-3 1 0 0,1-5-1 35,-5 6 3-35,1-3-6 1,0 1 9-1,4 5-6 4,0 1 4 33,-1 7-5-37,-8 4 4 0,-14 0 0 0,-5 7 6 0,-5 22-6 33,1-3 1-33,5 0 1 1,6-3-3-1,13-8 5 3,8-8-12 29,6-4 3-32,4-3-18 0,2 0-31 0,1 0-64 36,3 0-35-35,0 9 19-1,0-1-72 0,0 9-202 0</inkml:trace>
    </iact:actionData>
  </iact:action>
  <iact:action type="add" startTime="22281">
    <iact:property name="dataType"/>
    <iact:actionData xml:id="d2">
      <inkml:trace xmlns:inkml="http://www.w3.org/2003/InkML" xml:id="stk2" contextRef="#ctx0" brushRef="#br0">20310 8515 515 0,'0'0'178'1,"0"0"-47"-1,0 0-39 0,0 0-41 3,0 0-8 29,0 0 10-32,0 0 0 0,0 18-13 1,0 8 6 32,0 5 0-32,0 3-7-1,0 0-14 0,0-1-3 0,0-4-10 31,11-6 5-30,1-4-12-1,4-4 7 0,0-2-4 31,1-2 2-31,6-5-2 0,-2-1-3 0,8-5 1 33,-2 0-6-33,1 0 4 0,1 0-3 0,3 0 1 0,-3 0-1 38,-2-2 2-37,1-1-2-1,-4 0 2 0,-3 3 0 0,-2 0 0 31,-2 0 1-31,2 0-3 0,0 0 5 0,-2 0-5 31,3 0 2-30,-1 0-1-1,3 8 6 0,-3 9 5 34,-2 5-4-34,-1 8 5 0,4 4-10 0,-4 1 3 0,-1 2-4 32,1 2 3-31,-2-4-4-1,2 0 2 0,-3-1 2 32,-3 0-3-31,-2 2 0-1,0 5-1 0,-3 3 1 0,-1 4-2 33,-1-1 4-33,0-8-4 0,0-2 4 0,-3-8-2 35,0-9 3-35,0 5-2 0,0-6-4 0,0 3 3 0,0 1-3 31,0 2 3-31,0 0-3 0,0-4 8 0,0-5-7 32,0-2 0-32,0-9 2 0,0-2-3 0,0-3 0 31,0 0-3-31,0 0 2 0,0 0-5 0,0 0 5 34,-6 0-6-34,-17 0 5 0,-6-17-5 0,-6-10 7 0,-3-1-1 31,-1-4 1-31,10 2-1 1,-3 4 2-1,5 5-1 34,6 4 0-34,10 2 0 0,2 4-2 1,5 5 1 0,4 3 2 30,0 1-1-31,0 2 5 0,0 0-2 0,0 0 5 33,0 0 5-31,0 0 33-2,6 0-21 0,20 24-11 0,4 6 4 33,1 2-1-33,5 5-3 0,-6 3 0 1,1-3 2 33,1 1-8-33,-1-4 1-1,-3-3-4 0,1-8 9 0,-9-6-1 33,-4-12 6-33,0-5 0 0,0 0-4 0,6 0-7 4,4-43-7 28,3-7 1-32,3-14 2 1,-2-8 4-1,1 3-3 32,-4 4 4-32,-4 12-9 0,-7 13 0 0,-3 15-1 3,-13 17 0 28,5 3-9-31,-5 5-52 0,0 0-72 0,0 0-63 5,0 5-40 28,0 23-102-33</inkml:trace>
    </iact:actionData>
  </iact:action>
  <iact:action type="add" startTime="24931">
    <iact:property name="dataType"/>
    <iact:actionData xml:id="d3">
      <inkml:trace xmlns:inkml="http://www.w3.org/2003/InkML" xml:id="stk3" contextRef="#ctx0" brushRef="#br2">30258 9143 410 0,'0'0'177'1,"0"0"-63"30,0 0-2-30,0 0-40-1,0 0-42 0,0 0 21 33,4 4 6-32,-15 4-5-1,-5 3-5 0,0 2-5 0,-5-3-7 34,-2-2 4-34,-1 4 2 0,-1 0-13 0,-3-2-8 32,-3 0-1-32,-1 3 0 0,-6-5-10 0,-1 3 7 33,1-5-6-33,-8 0 1 0,-2-6-6 1,2 0-1-1,-5 0-1 32,4 0-2-32,4 0 3 0,-3 0-4 0,2 0 6 34,4 0-3-34,-7 0 6 0,8 0-9 1,-6 0 5-1,2 0-3 33,-1 0 0-33,-5 0 4 0,-2 0 2 0,-5 0 5 3,-2 0-11 30,-5 0 13-33,-1 0-13 1,6 0 2-1,-1 0-1 3,3 0-3 30,-1 0 0-33,5 0 1 0,-3 0 0 0,7 0 0 35,-6 0 4-35,2 0-5 0,7 0 1 1,-1 0-1-1,5-8 0 30,1-4 0-30,0 1 0 1,10 3-1-1,0-1 3 32,-4 3-4-31,11-1 5-1,-5 7-1 0,-1-7 0 31,5 5-3-29,-2 2 2-2,-3-4-2 0,4 2 2 0,-7-1-1 31,0 1 0-30,-4-2 1-1,0 0-2 0,-2-5 2 30,-2 1-1-30,-2-5 1 0,1 2-1 0,-3 3 0 36,1-3 0-36,-8 0 0 0,8 0 0 0,-8 2-2 0,-3-3 5 35,-2 7-1-35,-11 2 1 0,3 1-5 0,-5-3 2 0,1 5 0 36,-2-7 0-35,3 1 0-1,4 2 0 0,-7-3 0 35,2 5 0-35,-5-2 2 0,2 4-1 0,-7 0 1 0,3 0 2 35,-2 0 2-35,5 0 2 0,-1 0-1 0,3 0-7 0,4 0 7 36,5 0-6-36,1 0 4 0,0 0-3 0,9 0-2 0,-3 0 2 34,-1 0-2-34,3 0 0 0,0-5 2 0,1-1-5 31,2-2 7-31,-1 3-5 0,-2-5 3 0,4 3-1 43,-1-3-1-43,6 5 0 0,4 3 1 1,-2-1 0-1,0 0-1 0,-2-1 2 34,-1 3-4-34,-5-1 4 0,4-2-1 1,-8 1 2-1,-1-3-5 33,-3 2 2-33,-3-6 0 0,-4 5 0 0,3 2-1 35,-7 0 0-35,4 0 1 0,-1 3-2 0,-6 0 4 0,3 0-2 36,-2 0 0-36,-2 0-1 0,-4 0 1 0,-1 0 0 0,3 0 0 34,3 0 0-34,-4 0-2 0,7 0 4 0,1 0-2 4,0 0 5 29,11 9-7-33,1-1 3 0,6 1-1 0,5-4 0 36,5 1 0-36,1 0-1 0,2-5 3 0,-2-1-2 0,-4 0 1 32,2 4-2-32,-1-1 4 0,6-3-3 0,-4 3 0 3,6 3-1 31,-3-5 1-34,7 6 0 0,0-4-1 0,1-1 3 37,-1 3-2-37,2-2 2 0,-1 1-3 0,-1-1 2 0,-1-1-2 33,1 3 1-33,4 1 0 0,-3 0 0 0,-1 3 1 3,2 0-1 28,-8 4 1-31,-1 1 1 0,1-3-1 0,-5 0-2 32,-10-5 1-32,7 3 0 0,-5-1-1 0,-1 1 2 4,5-2-3 30,2 3 5-34,0-5-4 0,4 3 1 0,-1 0-1 33,2 8-1-33,-7-6 2 0,1 8-1 0,-7-1 2 0,5-7-3 32,-10 4 4-31,5-6-5-1,-4-2 6 0,-3 0-4 34,-4-3 2-34,2-1-2 0,1 3 1 0,-1-2 0 1,-5 4 0 32,3-2 1-33,-6 1 0 0,-1 0 1 1,0-3 3 32,3-1-5-33,-2 4 4 0,2-4-3 0,1 1 0 0,-1 2-1 32,1-1 1-32,-4 4 0 1,3 0 0-1,-2 1 2 33,3-1-2-31,6 1 5-2,-7-1-6 0,11-1 2 0,-6-5-2 32,2-2 0-32,1 0 0 1,1 0 2-1,-1 0-4 34,0 0 5-34,1 0-1 0,2 0 1 0,1 0-6 0,-1 0 2 35,-2 0 1-33,2 2 0-2,-3-2-3 0,7 0 2 0,-4 0 2 34,6 0-2-34,-4 3 3 0,4 0-2 0,-1-3 0 4,2 3-1 28,5-1 1-32,-1-2 0 0,2 0 0 0,2 0 0 36,10 0-2-36,6 0 4 0,-2 0-2 0,5 0 3 0,1 0-5 31,5 0 5-31,-1 0-3 1,4 0 1-1,3 0-1 33,-2 0 3-33,3 0-2 0,-2 4 2 1,-1-2-1 33,-4 4 2-34,1-1-3 0,-2 0-1 0,-1-1 0 0,0 2-1 3,-4-1 1 30,4 0 0-33,2 0-2 0,0-3 4 1,1 0-2 29,6 1 3-30,-6-1-5 1,2 4 3-1,-5 3-1 4,0-3 0 26,4 3 0-29,-1-9-2-1,1 5 4 0,8-2-3 33,1-1 3-33,3 1-3 0,0-3 2 0,0 0-1 32,0 0 1-32,0 4-1 0,-4 1-1 0,-2 5 1 35,3 7 1-35,0 3 2 0,-4 0-1 1,3 2 0-1,-5-2-3 3,2-1 1 30,-2-2 0-33,8-4 0 0,-7 0 0 0,5 1-1 32,-5 4 3-32,0 1-2 0,1 5 0 1,-3 6 0-1,0-2 2 33,0-1-2-33,3 1 1 0,-5 0-1 0,3-2 1 32,1 5 0-32,-3 2 4 0,-2 1-4 0,6 1 11 4,-6-3-12 27,1 0 5-31,1-8-4 0,4 2 2 0,-1 2 4 35,3-5-5-35,0 1 6 0,-1-1-5 0,4-1 6 34,-6 1-7-34,4 3 5 0,1-1-6 0,-3 5 5 0,3 4-1 4,3 3-2 27,0 7 2-31,0 3-2 0,0 5 5 0,0 2-7 36,-1 8 10-36,1-2-9 1,-6 8 3-1,2 2-4 0,1-1 0 32,-3 0-1-32,2 2 1 0,1-1 1 1,1-2 0 31,-6-1-1-32,5 0 1 0,-2-1-2 0,2 1 3 31,-1-3-3-30,0 3 1-1,4-1 0 0,0 3 0 1,0-2 0 29,0 2 0-30,0-2 1 0,0-6 6 0,0 1-7 33,0 3 6-33,0 6-4 0,4-1-1 0,3 5 1 33,-4 2-2-32,2 4 3-1,-5-2-3 1,5-7 4-1,-5-6-5 32,0-14 2-32,0-3 0 0,0-6-3 0,0-4 2 4,0-4 0 31,0-1-1-35,0 6 0 0,0 5-2 0,0 2 4 4,0 7-1 29,0 0 1-33,0-1-3 0,0 3 1 0,0-3 0 4,0 1 0 30,0-6 0-34,3-4-2 0,-1-2 4 0,-2-2-3 4,0-6 3 28,0-4-4-32,0-5 2 0,0-2 0 0,0-6 0 34,0-9 1-34,0 5-2 0,0-11 2 0,0 3-3 0,0 1 5 34,0 0-3-34,0-1 2 0,0-2-3 0,0 0 1 4,0-3 0 29,3 0 0-33,1 0 0 0,5 0-1 0,2 0 2 32,8 5 0-32,6 0 1 0,-1 4-3 0,1 3 2 33,-2 2-1-33,11 2 1 0,-1 1-1 0,5 3 0 0,5 0 0 33,6 0-1-32,2-1 4-1,-2-3-3 0,4 5 2 33,-1-5-2-33,1-2 0 0,-2 1 0 0,6-7 0 0,-4 0 0 33,-2-2-1-32,-3-3 2-1,-6-1-1 0,1 2 0 33,-2-4 0-33,1 0 1 0,-4 0-2 0,2 0 1 0,-1 0-1 34,2 0 1-34,3-4 0 0,3-4-4 0,-2 1 9 33,7 0-5-32,-2 4 1 0,0-2-2-1,0-1-2 0,-7 3 2 33,5-3 1-32,-4 4-1-1,2-3 0 0,-3 1 2 33,5 1-2-32,-9 0 4-1,2 1-5 0,0-1 3 0,-2 1-2 35,4-1 1-35,1 0 0 0,-1 1-1 1,1-2 3-1,-1 4-4 32,2 0 5-32,-6 0-2 0,2 0 1 0,-1 0-4 36,1 0 2-36,1 0 0 0,-1 0 0 0,4 0 0 0,-3 0 0 37,1 0 0-37,5 0 3 0,1 0-1 0,5-3-4 0,2 1 2 36,-2 2 0-36,3 0 1 0,-10 0-1 1,6 0 0 0,-6 0 2 32,1 0-2-32,4 2 2-1,2 7 1 0,5-1-3 34,-2-3 0-34,2-2 0 0,4 4 0 0,3-7 0 0,-2 3 0 33,3-1-1-33,2 0 4 0,-3 4-1 0,6 1 0 31,-8-5-4-31,3 1 1 0,-1-3-2 0,-2 0 0 4,4 0 2 28,-4 0 1-32,-5 0-1 1,-2 0-2-1,-3 0 6 5,-4 0-2 27,7 0 1-32,-5 5-4 1,3-2 2-1,-4-3-1 3,-2 0 1 28,5 0 0-31,-5 0-2 1,3 0 4-1,0 0-2 36,-7 0 3-36,2 0-5 0,2 0 3 0,-5 0-1 0,0 0 0 36,9 0 1-36,-6 0-4 0,6 0 6 0,-8 0-5 0,7 0 5 37,-7 0-2-36,5 0 0-1,0 0-1 1,6 0 0-1,-1 0 1 31,0 4-1-31,2 3 0 1,-1 1-1-1,1 1 4 33,1-1-3-33,6-5 1 0,0 3-2 0,7-6 2 35,5 4-1-34,1-2 1-1,0-2-1 0,-2 0 0 0,-2 0-5 35,-1 3 5-34,-3-3 0-1,0 0-3 0,2 0 5 0,2 0-4 4,3 0 2 27,-2 0 0-31,8 0 0 1,-3 0-1-1,8 0-1 32,0 0 4-31,-3 0-2-1,0 0 2 0,-7-3-4 33,0 1 5-33,-7-2-4 0,-7 4 1 0,1 0 0 0,0 0-1 33,-5 0 4-32,5 0-5-1,-3 0 5 0,0-4-4 34,-2-1 3-34,-5 3-2 0,-2 0 0 0,0-2 0 0,-4 1 0 34,3 3 0-34,-6 0 0 1,0 0 0-1,3 0 1 34,-5 0 4-34,6-2-8 0,2 2 3 0,7-4-1 0,6 2 1 37,-2-1-1-37,-1 0 0 0,6 3 1 0,2 0-4 0,2-3 8 33,0 3-7-33,-1-2 4 1,1 0-2-1,6-5 0 4,3 7 1 27,1 0-1-31,-2 0 1 0,-3 0 0 0,-8 0 4 37,-3 0 0-36,0 0-4-1,3 0 4 0,8 0-4 0,5-5 0 33,2-7 1-33,-5 6 3 0,-7-1-3 0,-1 0 0 3,-4 2 0 32,1-3 0-35,-3-6 1 0,-5-3 1 0,2-4-4 1,6-1 1 34,-4-3-1-35,4 2 0 0,0 5 1 0,-6 1 0 32,2 2 4-32,-3 3-2 0,-4 2-1 0,-3 0-2 4,-4 3 0 28,-1-1 0-32,-9 5-1 0,6 1 2 1,-6-2-1 0,-1 4 1 37,4-3-3-38,-5 0 6 0,0-2-6 1,3 3 4-1,1-5-2 33,-2 1 0-33,-3 1 0 1,0-4-1-1,1 1-3 1,2-6 2 31,3 1-3-31,-2-2 2-1,-2 0 4 0,-7 2-1 36,-5 4-1-35,-9 1 2-1,3-1 0 0,-4 1-1 0,0 1 1 33,-1 0-1-32,-2-1-1-1,3-1 4 0,0 1-5 34,-3-1 3-34,3-2 0 0,0 2-3 0,-3 4 0 0,1 0 3 34,-2-2-1-32,-8 3-2-2,3 0 6 0,-7-4-6 0,6-1 3 35,-2-4-1-35,2-2-2 1,-4-2 1-1,2-2 0 0,-4-7-1 33,0-13 2-32,0-5-5-1,0-16 5 0,0-8 1 35,0-7-3-35,0-9 2 0,-4-12 0 0,-1-8 1 0,-2-14 0 34,4-5 0-33,3-3 0-1,-3 8-2 0,-4 16 4 34,4 21-1-34,2 10 0 0,1 9-2 0,0 3 0 0,0-6 1 6,0-1 0 28,0-1 0-34,0-11-1 0,0-3 2 0,-3-2-3 3,-6-8 4 29,5 4-1-32,1 9-1 1,-2 4 0-1,3 7 0 35,-1 5-1-35,-3 0 0 0,2-6 2 0,1 4-4 0,3-8 6 32,0 7-3-32,0-6 2 0,-2-3-4 0,-2 2 1 32,-3-9 1-32,2 2 0 0,-2 0 1 0,1 6-2 3,3 11 2 31,3 12-3-34,0 4 5 0,0 11-4 1,0-2 2 2,0-6-1 27,0-1 0-30,-4-2 0 0,1 1-1 0,-3 0 1 33,6 1-1-32,0-7 1 0,0 3 0-1,0-2 3 0,0-1-6 31,0 9 4-31,0-2-2 1,-3 0 1-1,3 2 0 31,-7-3 0-31,6 0 0 0,-2 4-1 1,-6 1 2 31,8 3-1-32,-5 5 0 0,-1 6 0 0,4 6 0 3,0 5 0 30,3 11 0-33,-5 0 0 0,3 4 0 0,0 0-1 30,2 0-3-30,-3-5-1 0,-8-4 3 0,-1-2 0 39,-4-3 2-39,3 4 0 0,1 1-1 1,-1 0 0-1,-3 0 2 35,0 4-3-35,-4 2 5 0,-7-2-5 0,-7 1 3 0,-5 4-1 4,-1 0 0 29,-4 0 2-33,-5 0-1 1,1 0 1-1,0 7-1 36,5 3 1-36,6-1 1 0,4 0-1 0,10-7-4 0,3 2 2 35,12-1-1-35,0-3 1 0,6 4-2 0,2 2-5 1,-7 1-45 29,-2 17-47-30,-1 16-55 1,6-16-71-1,4 10-146 33</inkml:trace>
    </iact:actionData>
  </iact:action>
  <iact:action type="add" startTime="33233">
    <iact:property name="dataType"/>
    <iact:actionData xml:id="d4">
      <inkml:trace xmlns:inkml="http://www.w3.org/2003/InkML" xml:id="stk4" contextRef="#ctx0" brushRef="#br1">5693 14290 292 0,'0'0'243'2,"0"0"-180"29,0 0 50-31,0 0-32 1,0 0-38-1,0 0-1 2,0 0 26 30,10-25 1-32,-10 25-11 0,0 0 18 0,0 0-28 31,0 12-1-31,0 12-4 0,0 4-7 0,10 6-12 34,6 2-6-34,4 1-5 0,5-3-12 0,2 0 7 34,5-7-5-34,5-7 19 0,-3-6-11 0,13 0 6 0,3-5-1 32,14 8 2-32,6-4 3 0,4 4-2 0,4-9 2 4,2-1-12 28,13-7 12-32,-4 0-17 0,7 0 12 0,3 0-12 43,-2 0 5-42,4 0 0-1,-1 0 4 0,5 0 5 0,-2 0-15 0,-3 0 13 38,2 0-15-38,3-8 9 0,-4-1-6 0,12-1-6 0,9-3 3 32,10-4-1-31,6-3 1-1,5-2 1 0,8 0 1 33,1-3 0-33,5-2 6 0,2 3-5 0,-10 1 0 1,-2 3-3 30,-7 3 1-30,0 2 6-1,-4-2-7 0,-4 0 2 33,-8-1 1-32,-3 1-8-1,-7 4 9 0,7 7 0 0,5 3-2 33,1 3 2-32,4 0 0-1,-7 9 4 0,-3 13 0 32,-11-2-8-31,-7 0 4-1,-6-4-1 0,-10 1 0 0,-6 2 1 35,-4 1-7-35,-5 5 4 0,1 9-2 0,-5 3 1 36,0 14-1-35,-4 11 0-1,-3 8 3 0,-2 6-5 0,-15-1 4 5,-8-14 1 31,-11-6 0-36,-12-14-4 0,-8-11 1 0,-3-6-1 0,-2-11 0 37,0-1-3-37,0-3 2 0,0-3 4 0,0-3-9 0,0-1 10 33,0 0-6-33,0-2 1 1,0 0 2-1,0 0 0 3,6 0-2 28,-6 0 1-31,3 0-4 0,-3 0 2 0,4 0 6 32,3 0-5-32,6 0 3 0,-1-7-2 0,2-8 0 33,4 3 1-33,-2-6 0 0,2 4 2 0,0-6-4 4,6-3 5 1,3 0-4 29,-7 7 8-34,3-1-11 0,6 2 8 0,-1 8-2 4,5 1 5 32,15 2 1-36,1 2 7 0,12 2-11 0,3 0 9 3,4 0-8 30,4 0 10-33,11 0-12 0,1 0 3 1,3 0-5 34,4 0 5-34,-1 0-3-1,1 0 1 0,10 0 6 0,-1 0-9 4,0 0 14 30,0 0-12-34,-3 2 0 0,0 5-1 0,-6-2-1 4,2 0 1 30,-9 5-2-34,-7-3 5 0,4 8-4 0,2 1 10 4,1 1-9 33,6-7 4-37,1 7-1 1,-1-4-5-1,1-2 0 0,-3 2-1 5,-6-1 0 28,-7-7 0-33,-3-2-2 0,5-3 6 0,3 0-5 35,4 0 8-33,6 0-11-2,-6 0 5 0,0-13 0 0,-4-1 0 31,0 1 1-31,-2-2-3 0,2 6 4 0,2 3-1 44,4-2 2-44,-1 2 0 0,-1-5-1 0,-8 0-4 0,-8-2 2 0,-3-2 0 31,-6-2 0-31,2 0 2 0,-1-3-7 0,1 5 11 32,2-6-5-31,3-2 3 0,-3-2-8-1,-2-9 6 0,-1-2-2 32,-8-5 0-32,0 1-5 0,-8-8 4 0,-11-14-3 34,-1-12 1-32,-10-18 6-2,-8-12-8 0,-5 11 3 0,-9 18 1 30,3 24 1-30,-3 26 0 0,1 13-1 0,2 7 0 32,-3 2-2-31,0 3 6-1,0 0-11 0,0 0 5 32,0 0-9-32,0 0-25 0,0 0-14 0,0 0-25 32,0 0-43-31,0 15-21-1,0-5-189 0,0 5-694 0</inkml:trace>
    </iact:actionData>
  </iact:action>
  <iact:action type="add" startTime="36981">
    <iact:property name="dataType"/>
    <iact:actionData xml:id="d5">
      <inkml:trace xmlns:inkml="http://www.w3.org/2003/InkML" xml:id="stk5" contextRef="#ctx0" brushRef="#br2">18968 14129 27 0,'0'0'260'1,"0"0"-163"32,0 0 5-33,0 0-10 1,0 0-9-1,0 0 10 33,0 0 8-33,0 22-3 0,0-12-18 0,0-5 0 0,0 3-23 33,0 1-14-33,5 6-1 0,14 2-5 0,6 4-13 33,2 5 8-33,12-1-6 0,-1 0-15 0,6-2 16 33,-1-6-8-32,2 0 2-1,3 2-8 0,6-5 1 0,-1 0 3 33,5 3 2-31,6 0 5-2,6 3-11 0,1-6 2 0,1 3-10 33,1-1 15-33,-1-2-15 0,11 3 6 0,-2-3-9 38,7 3 0-37,5-6-2-1,0 2 3 0,2-8 0 0,-2-1 0 36,-7 0 8-36,-9-2-11 0,-6-2 12 0,-2 4-11 0,-5-4 5 35,0 0-5-34,5 8 0-1,2 1 1 0,12 7 0 0,2 3 0 44,14 4 0-44,-8 5 5 0,-1-2-5 0,-6 4 2 0,-7 11-1 0,-3 4 2 33,1 7-2-33,-4 2-3 0,8-6 2 1,-2 2 2 31,5-5-2-32,-8 0 1 0,-3 4-5 0,-3-2 4 3,-7 7 0 30,-3-5 1-33,-7-4 0 0,-8-8-3 0,-4-12 3 5,-10-1-2 28,-4-11 1-33,-5 6 0 0,1-4 2 0,-8-4-6 4,-6 0 3 28,0-9-1-32,-1-2 0 1,-3 0 1-1,1 0-4 33,-1 0 6-33,2 0-4 0,-1 0 4 0,0 0-6 0,-1 0 4 32,-3 0-2-32,0 0 0 1,0 0 0-1,0 0 0 30,0 0-1-30,0 0-1 0,0 0 3 0,0 0-3 32,0-13-7-32,0-21 10 0,-29-14-1 0,-6-10 1 33,-1-8 0-32,0 2 0-1,0-5-2 0,4 3 4 0,0 9-5 34,3 13 5-33,1 10-4-1,8 10 1 0,0 7 1 36,5 4-1-36,2 6 2 0,6 7-2 0,1-10 2 0,3 8-3 4,2 2 6 30,-2 0-3-34,3 0 3 0,0 0-5 0,0-8 2 33,0-6-1-33,0-3 0 0,13-6 1 1,4-1-4-1,1-8 6 36,8 2-2-36,0 4 3 1,1 4-4-1,4 3 2 0,5-5 0 34,-1 1-1-34,4-1 0 1,5-4-1-1,-4-4 2 35,5 2-5-35,-3-1 7 0,4 0 0 0,7 5-1 0,-1 1 6 35,7 6 17-35,-1-1 2 0,6 5-14 0,-5 0-10 0,1 0 0 34,-5-2 0-34,0 2 1 0,-3 2-1 0,-2-1-6 3,-4 6 4 31,3-1-2-34,-5 4 0 0,-2 0 0 0,1 5 3 34,1-4-1-34,-5 4 7 0,1 0-9 0,-6 0 9 0,2 0-8 33,-4-3 3-32,4 3-3-1,0-3 2 0,3 1-3 34,-1 2 0-34,3-3 2 0,-5 3 1 0,2 0 7 0,2 0-7 32,1 0 4-32,4 0-2 0,3 0-1 0,-1 0-3 33,6 0 0-33,3 0-2 0,5 0 3 0,1 0-1 3,4 0 1 29,-6 0-4-32,4 0 4 0,-4 0-2 0,-1 0 0 3,-2 0-1 28,-1 0 1-31,2 0 0 1,2 0-2-1,6 0 5 35,4 0-3-34,1 0 5-1,0 0-8 0,-2 0 4 0,1 0-1 33,-5 0 2-33,2 0-1 0,3 0 1 0,1 0 0 31,5 0 0-30,-2 0-1-1,6 0 2 0,-3 0 1 34,6 0-5-34,1 0 2 0,1 0 0 0,4 0-1 0,2 0 0 33,-7 0 0-33,3 0 5 0,0 0-1 0,4 0 1 4,6 0-4 26,-4 0 0-30,3 0 1 0,-8 0 2 0,-4 11-4 32,-4 3 0-32,-3-4 3 0,3 0-6 0,-2 1 7 6,-1-3-6 24,5 1 3-30,-1 0-2 0,-1 1 1 0,1 2 0 32,2 0 0-32,-2-4 1 0,0 2-4 0,-1 2 6 32,1-4-1-32,-1 4 3 0,0-7-8 1,4 2 4-1,-3-2-1 32,7 0 0-31,-4 0 1-1,-4 4-4 0,-6-3 6 33,-6 1-1-33,-1 0 0 0,-6-7-2 0,4 3 3 4,-4-1-4 26,-2-2 1-30,-4 0-1 1,-5 0-1-1,-17 0 4 35,-6 0-6-35,-3 0 8 0,-5 0-15 1,-5-2 12-1,9-18-2 38,-7-5-6-38,2-7 5 0,-1-7 0 0,3-1 2 0,-2-4-3 34,0-3 5-32,0-2-6-2,-2 4 8 0,0 3-6 0,-5 5 4 32,2 6-2-32,-2 0 0 1,2 5 0-1,-3 0-2 36,0 3 4-36,-6 10-7 0,5 4 10 1,-9 5-7-1,0 4 2 36,0 0-9-36,0 0-28 0,0 0-12 0,0 0-15 0,0 0-34 33,0 0-38-33,0 0-64 0,-9 10-115 0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2-23T04:39:34.90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act:action type="add" startTime="5699">
    <iact:property name="dataType"/>
    <iact:actionData xml:id="d0">
      <inkml:trace xmlns:inkml="http://www.w3.org/2003/InkML" xml:id="stk0" contextRef="#ctx0" brushRef="#br0">24442 2428 745 0,'0'0'172'4,"0"0"-88"4,0 0-6-1,0 0-17-1,200 8 1 2,-153-8-6 1,6 0 9-1,5-5-12 1,6-1-7-5,-1 3-8 4,-5 0-14 1,-2 0 11-1,-12 3-13-2,-7 0 3 2,-14 0-2 0,-14 0-2 0,-5 0-10-1,-4 0-8 0,0 0-3 0,0 0-5 1,0 0 0-1,-7 0-11 1,-39 0 12-1,-22 0 4 0,-16 0 3 2,-12 0 2-2,-4 3-2 3,3 9-3-2,13 2 0-3,10-3 0 5,14-2-3-4,13-4 2 3,18-2-2-4,14 0 2 3,12-3 2 1,3 0 7-3,0 0-5 3,0 0 19-2,23 0-1 1,40 0-6-5,22 0-15 6,22 0 3-1,-4 0-8 0,-11 0 12 1,-15 0-7-4,-18 0 2 5,-18 0-2-3,-11 0-1 3,-13 0 0-6,-8 0 0 3,-9 0-25 1,0 0-48 0,0 0-55-2,0 0-123 2,0-10-129 0</inkml:trace>
    </iact:actionData>
  </iact:action>
  <iact:action type="add" startTime="6860">
    <iact:property name="dataType"/>
    <iact:actionData xml:id="d1">
      <inkml:trace xmlns:inkml="http://www.w3.org/2003/InkML" xml:id="stk1" contextRef="#ctx0" brushRef="#br0">29204 2515 456 0,'0'0'159'6,"0"0"-36"2,0 0-2-1,0 0-15 0,0 0-30-1,0 0-21 2,0 0 2 0,7 14-5 1,44-14-22-3,22 0-7 2,8 0 1 1,22-12 0-3,4 1-8 3,3 0 4-4,-10 2 0 3,-16 1-7 0,-14 0 5-2,-22 3-5 5,-19 5 0-5,-11 0-9 3,-12 0 8-2,-3 0-10 0,-3 0-4 2,0 0-1-3,-17 0-11 0,-46 0 14 3,-29 0 8-2,-7 0-5 2,-14 0-1-4,6 0 3 3,13 8-3 1,12-3-4-2,23 6 2 3,13-2 0-5,19-4 1 2,10-2 0 1,13-3 3-2,1 0-2 2,3 0 7 0,0 0-2 0,17 0 24 0,50 0-26 0,20 6-2 1,13-3-3-4,-9-3 0 1,-14 0-1 3,-18 0 5-2,-24 0-7 1,-16 0 7-2,-12 0 0 2,-7 0-3 2,0 0-2-4,-21 2-10 0,-49 4 4 3,-29-2 7-2,-5-4 3 1,4 2-3 0,16-2-2-1,10 3-1 0,15 2-5 1,14-5 0-2,6 5-34 3,14 0-29-2,6 2-72 1,19-4-68-2,0-3-516 3</inkml:trace>
    </iact:actionData>
  </iact:action>
  <iact:action type="add" startTime="13217">
    <iact:property name="dataType"/>
    <iact:actionData xml:id="d2">
      <inkml:trace xmlns:inkml="http://www.w3.org/2003/InkML" xml:id="stk2" contextRef="#ctx0" brushRef="#br0">3785 5957 557 0,'0'0'301'6,"0"0"-214"0,0 0 0 1,0 0-47 2,0 0 0-1,0 0-24-2,0 86 5 2,0-82-7 1,0-4 11-3,3 3 1 0,1 3 13 3,7 2 10-1,2 6-16-1,-3-2-2 0,0-4-11 0,3 2 3 1,0-6-15 1,10 2 3-3,2 0-6 1,2-5 3 2,8 5 8-2,-4 0-4-1,6 2 13 3,1-1-8 1,1-2 15-3,-1-3-12 0,4-2 3 0,-2 0-14 3,11 0 1-4,0-2 0 0,14-15-8 3,-5 1 10 0,-5 0-5-2,1 6 14-1,1-1-8 2,-1 2 15 0,1 1-9 1,-5 2-5-5,4 0-4 6,-3 1 1-3,-1-5-1 1,0 3-3-1,-7 1 2-1,1 2-8 2,-5-3 15 0,-1 5-14-1,0-7 11 1,-3 0-11 1,2 4 6-4,-1 0-3 3,1 2-1 2,2 3 6-4,-1 0-7 2,-3 0 15-3,3 0-9 4,-1 0 4-1,-5 0-11 1,1 0 3-5,-4 0-3 6,-3 0 2-4,2 0-1 3,1 0-2-4,2 0 2 3,-2 0-2 0,1 0 16-1,-5 5-13 0,4 0 1 0,-1-2-4 2,3-3 0-2,1 3-1 0,-1-3 1 3,3 4-1-5,-2-2 3 4,2 1-3-3,-4-1 1 2,4 2 0-1,0-4 1 2,0 4-2-5,-4-4 1 8,5 5 0-7,-1 3-1 3,4-6 1-2,-1 5-3 3,2-3 5-1,-3-4 0 0,-2 3 1 0,2 0-8-2,-2-3 6 2,2 0-2 0,4 0 0-3,0 0 0 4,3 3-1-1,2-3 4 0,-3 0-4-1,2 0 2-1,1 0 1 2,-7 0-1 3,8 0-2-8,-4 0 0 5,-8 0 1 1,7 0 0-2,-2 0-1-1,4-13-2 2,3 9 6 1,-5-5-8 0,1 5 11-2,-4-3-12 0,-2 1 7 1,1 4-2-2,-3 2 0 1,-5 0 1 1,-4 0-1 0,2 0 5-3,-1 0-4 3,-2 0 1 0,-1 0 0 2,4 0 1-4,-6 0-4 0,9 0 2 2,-3 0-1 0,1 0 1-3,0 0 0 6,-1 2-1-4,-4-2 4 2,-3 0-4-2,-3 4 4 1,0-2-6-3,-5 0 3 5,-1 3 0-4,-3-5 0 2,3 0 0-3,-7 0-2 4,4 0 2-2,-3 0-2 1,7 0 4 0,-4 0-4-1,0 0 3 2,-4 0-2-4,4 0-2 7,-3 0-1-8,6-7 3 5,-3-18-3-4,0 0 2 3,-2 1 0 0,-5 8-5 0,4 5 6 0,-7 5-9 0,3 4-37-2,-3-4-9 1,3-3-34 0,4-6-64 2,-4 8-67-2,10 1-132-1</inkml:trace>
    </iact:actionData>
  </iact:action>
  <iact:action type="add" startTime="15504">
    <iact:property name="dataType"/>
    <iact:actionData xml:id="d3">
      <inkml:trace xmlns:inkml="http://www.w3.org/2003/InkML" xml:id="stk3" contextRef="#ctx0" brushRef="#br0">15623 8138 687 0,'0'0'84'4,"0"0"18"4,0 0-25 0,0 0-18-1,0 0-2 2,0 0-5-3,0 0-13 2,0 59-20 0,0-36 6-1,0 1 0 2,0-3-2-3,0-4-15 4,0 0-2-5,0-7-3 2,3 4-1 1,13-5 3-2,5-3-1 2,-1-1 6 1,10-5-1-2,7 0 18 1,3 0-11-2,4 0 12 2,2 0-2 0,5 0-6 3,2 0 8-2,2 0-4-6,2 0 3 5,5 0-5-1,5 0 3 0,7 0-7 2,-3 0 6-2,9 0-13-1,-3 0 3 3,-2-5-2-2,6-1-1 1,3-3 8-2,0 4-5 2,8 0-1 0,-4 0-1 0,-4-2 8-1,0 5-7 0,-13-6 3 2,-4 8-11-3,-6-7 2 4,-2 1-6-3,5 4 4 0,-3-1-3 0,7 3 5 2,0-2 6-3,5 2-10 3,-1-4 10-3,5-2-11 2,0 1 1-1,-1 0-1 0,1-4-1 2,3-3-1-4,-6 4 0 3,0-3 1 0,-6 5 0 1,4 1 5-1,-5 5-5-4,3 0 10 5,-2 0-7-1,-7 0 1 0,3 0-2-3,1 0 0 3,-6 0 1 0,2 0-3 1,-2 0-2-4,-1 0 2 5,0 0 2-3,11-6 0 2,-1 4-5-2,4 0 3-2,1-8-1 3,-1 2 0-1,-8-4 0 1,-3 5-1-1,-6-1 2 2,-6-4-5-3,-4 7 5 1,-13-4-3 3,0 5 4-3,-7 2-2 1,1 0 0-2,0-1 1 2,-2-1-2 1,-2 4 2-3,0 0-3 2,-2 0 5 0,-1 0 1-1,-2 0-2 3,-1 0-4-5,-4 0 0 5,-3 0 2-5,1 0 0 1,-9 0 1 2,2 0-3 0,-3 0 4 1,6 0-2-4,-6 0 1 4,0 0-2-2,0 0 2 1,0 0-2-2,0 0 1 2,3 0-2 0,-3 0-2-1,3-2 1 0,10-19-1 1,-2-3-6 1,7-6 8-3,-2 4 0 4,-9 8 2-6,-4 8-4 6,-3-5 3-2,0-2-2 0,3-5-32-3,-3-6 0 4,0-6-45-1,-3-6-32-1,-28 1-52 1,11 26-88-1,4 7-241 1</inkml:trace>
    </iact:actionData>
  </iact:action>
  <iact:action type="add" startTime="17065">
    <iact:property name="dataType"/>
    <iact:actionData xml:id="d4">
      <inkml:trace xmlns:inkml="http://www.w3.org/2003/InkML" xml:id="stk4" contextRef="#ctx0" brushRef="#br0">10560 5718 472 0,'0'0'215'3,"0"0"-134"6,0 0 56-1,0 0-41-3,-161 68-32 4,90-55-17-2,2-1-18 1,2 3-7-2,6-8-4 3,9 5-2-1,10-3-12 0,12-5 5-2,11 1-7 1,9-4 2 1,7 2-4 1,3-3 6-4,0 6 14 3,39-3 32 1,45 5 32 0,42-2-44-1,26-3-34-3,18 2 1 5,5 4 14-5,-13 2-17 3,-18 0 19-1,-28 0-5 2,-31-6-4 1,-38 2 6-7,-22-7-2 6,-25 0-11-2,-11 0-7 0,-70-20 0 1,-48-8-5 0,-36-3 3-1,-12 8 2 1,0 6 0 1,22 3 1-5,35 9-1 6,34 5 1-3,34 0 1 2,29 0-4-3,17 0 5 4,6 0 2-5,0 0-4 1,49 0 6 2,35 0 14 1,30 12-4-2,6 5-17 2,-11-6 1-4,-18-1-2 3,-26-7 1 0,-24-3 0-1,-18 0 1 1,-10 0-1-2,-6 0-16 2,-7-4-37-1,0-28-52 1,-4 15-98 1,-12-3-134-2</inkml:trace>
    </iact:actionData>
  </iact:action>
  <iact:action type="add" startTime="18143">
    <iact:property name="dataType"/>
    <iact:actionData xml:id="d5">
      <inkml:trace xmlns:inkml="http://www.w3.org/2003/InkML" xml:id="stk5" contextRef="#ctx0" brushRef="#br0">22538 7919 355 0,'0'0'85'5,"0"0"45"6,0 0-34-5,0 0-35 0,0 0-14 2,0 0 34 0,0 0 16 1,79-23-1-3,11 21-37 0,7 2 1 3,8 0-10-2,-8 0 11 0,-13 0-1 1,-17 2-15-1,-27 4-10 1,-19-4-11 0,-16 2-2-2,-5-1-8 4,-10 5-9-3,-64 1-5-2,-39 2-15 3,-40-11 15 1,-13 0 3 1,-6 0 0-4,11-13-1 0,13-2-2 2,28 8-2 1,27 5 0-1,32 2 4-3,34 0-2 4,16 0 1-2,11 0-1-1,18 0 5 3,66 9 12-2,39 25 18 1,32-4-32 0,9 2-5-2,-5-7 5 4,-18-6-5-2,-24-5 5-1,-32-5-4 0,-33-7 2 0,-31-2 1 1,-15 0 2 0,-6 0-4-2,-30 0-1 2,-50 0-15 0,-24-5 5-3,-22-7 11 3,5 1 4 0,7 5-2 4,20 6 0-9,27 0-2 5,29 0 0-1,25 0-1 2,13 0 1-2,5 0 3 0,61 0 6 3,31-2 37-4,21 2-40 3,15-3-6-4,0-2-1 7,-9-7-2-7,-19-1 3 3,-38 1-6-3,-28 9-3 4,-29 1-23 0,-10 2-24-5,-36 0-66 3,-7 0-141 1,-2 0-158 1</inkml:trace>
    </iact:actionData>
  </iact:action>
  <iact:action type="add" startTime="20618">
    <iact:property name="dataType"/>
    <iact:actionData xml:id="d6">
      <inkml:trace xmlns:inkml="http://www.w3.org/2003/InkML" xml:id="stk6" contextRef="#ctx0" brushRef="#br1">11118 7956 488 0,'0'0'171'6,"0"0"-135"0,0 0-8 5,-240 22 93-5,89-10-46 2,-16-1-21-1,-1-2-20 0,7 1 3 1,18-3-11 0,21 0-11-3,23 5-5 3,34-4-8 1,29-3 4-2,23-1-4 1,13-4-1 0,30 0 16-1,54 0 31 2,47 0 0-5,38 0-46 11,20 0 4-14,11-12-6 9,-16-5-2-4,-33-3 2 1,-47 7 4 2,-44 7 7-1,-36 3 10-2,-24 3 11 1,0 0-9 1,-68 5-23 1,-33 21 10-3,-31-1-10 1,-9-6 2 1,6 5 1 0,18-11 6-1,20 7 2 3,30-3-2-5,25-5 1 6,26-5 2-9,7-4-8 7,9-3 11-1,0 0-4 0,38 0 13-2,26 0-10 2,20 0-10 0,-7 0-4 0,-6 0-2 0,-19 0 0-1,-19 3-9 2,-7 1-2-2,-8-2-47-2,-2-2-64 3,-16 0-70 0,0 0-330 0</inkml:trace>
    </iact:actionData>
  </iact:action>
  <iact:action type="add" startTime="21730">
    <iact:property name="dataType"/>
    <iact:actionData xml:id="d7">
      <inkml:trace xmlns:inkml="http://www.w3.org/2003/InkML" xml:id="stk7" contextRef="#ctx0" brushRef="#br1">22444 5945 400 0,'0'0'335'5,"0"0"-189"0,0 0-29 5,0 0-48-3,191 41-22 0,-114-41-21-1,15-9-9 3,20-7 11-1,17-7 7 0,0 5 2-3,-9 5-4 4,-20 4 8-2,-27 1-8 1,-33 6 1-1,-19 2-12 0,-21 0-6 2,0 0-3-2,-47 0-11 1,-44 0-2 3,-89 10-3 3,-18 4 5-11,-10 3 0 6,11-1-1 0,57 0-1 1,22-8 0-8,18 2 0 8,28-3-2-2,28-4 6 2,27-1-8-6,17-2 9 2,10 0 2 2,67 0-2 1,33 0 6-3,44 0-10 2,18 0-1 0,8-2-3 1,-10-15-2-3,-26 2 4 1,-46 7 1 1,-48 4 5 0,-24 4-3-2,-26 0 3 2,0 0 1 0,-43 0-4 1,-44 17-2-4,-33 3 0 5,-9-3 9-4,5-3-5 4,16-6 9-5,19 1-8 3,28 0 9 0,21-5-14-1,21-4 0-1,16 7 0 2,3 1-3 1,0-2-28-1,33 0-53 0,-2-6-120-1,5 0-173-1</inkml:trace>
    </iact:actionData>
  </iact:action>
  <iact:action type="add" startTime="28864">
    <iact:property name="dataType"/>
    <iact:actionData xml:id="d8">
      <inkml:trace xmlns:inkml="http://www.w3.org/2003/InkML" xml:id="stk8" contextRef="#ctx0" brushRef="#br0">7493 11898 36 0,'0'0'47'5,"0"0"-2"3,0 0 54-2,0 0 18 1,0 0-23 2,0 0-25-2,0 0-6 1,0 0-6-1,0 0-6 0,0 3 4 1,0-1 5 0,0 8-5-1,0-3-9 0,0 6 12 2,0 0-31-4,0 6-15 4,0 1 16-1,4 3-13 1,-4 1 0-4,0 3-7 2,0-3 5 2,0 6-5-1,0-9 4-3,6 5-9 4,-6-4 3-1,0-5-3 0,0-9 1 3,0-1 0-8,0-7 2 5,2 0 4 0,1 0 4-2,5 0 7 2,-6 0-4 0,8 0 8 0,3 0-19 1,3 0 2-3,-2 0 2 2,2 0 0-1,-1 0 0 0,8 0-2 1,0 0 2 0,3 0 1 1,5 0 9-4,2 0-1 2,-3 0 3 2,8 0-5-2,-2-4-2 1,6-1-3-1,0-1-2 1,8 1 0-1,-1-1-5-1,-4 0 5 3,7 4-6-2,-4 2 8 2,9 0-12 0,-4 0 7-3,8 0-6 0,1 0 3 3,-4 0-3-3,2-5 2 1,-4 1-1 1,-1 1-1 0,-1 0 4-1,-2 0-3 0,-4 1 2 2,4 0-4 1,0-5 4-7,5-1-3 6,-5 2 2-1,3-3-3 0,-1 4 1-2,1 0 1 1,-7 1-1 1,4 4 8 1,-3 0-9-4,-5 0 8 5,1 0-5-4,-5 0 2 2,-5 0-1-2,6 0 0 2,1 0-2 0,0 0-2 0,-2 0 5-2,4 0-4 4,-4 0 0-3,4 0 0 0,-1 0 1-1,2 0 0 3,5 0 0-2,-4 0-2 1,-4 0 0-2,1 0 0 3,2 0 2-2,0 0-1 2,-1 0 1-4,-5 0-3 5,-1-5 1-3,1 2 0 72,-2-2 1-58,0 0 0-20,3-2 0 3,2 1-1-3,2 4 4 6,1 0-3-6,7-5 1 0,-7 7-2 0,3 0 0 0,-5 0 0 0,2 0 1-1,-10 0 2 0,1 0-3 0,-5 0 1 1,-5 0 0-1,-2 0 4 8,-5 0-3-1,-4 0-4 1,1 0 4 0,-6 0-2 2,0 0 0-8,-3 0 0 7,5 0-1 0,-8 0 2-1,6 0 1-2,0 0-1 1,-2-2-2 1,3 2 1 0,-2 0 0-1,-3-2 0 0,1 2 0 1,0-4 0 1,6 1 0-4,2 3-2 3,2-2 4 1,8-1-2-1,2 3 1-3,5-4-2 6,0 4 0-6,0-3 1 4,-7 3 1-3,-7 0-1 3,-2-2-1-3,-11 2 1 2,-1-3 3-2,-1 3-3 2,-3 0 0 1,0 0 0-2,0 0-3-1,0 0 3 2,3-2-2 0,-3-8 0 0,3-8-1-2,-3-11-1 4,0-10 4-3,0-4-3 1,0 8 6 1,0-5-5-5,0 12 2 4,0 3-3-1,0 5-8 0,0 5-21 1,0-2-20 0,0 4-41 1,4 8-42-3,-1 5-65 2,1 0-313 0</inkml:trace>
    </iact:actionData>
  </iact:action>
  <iact:action type="add" startTime="31038">
    <iact:property name="dataType"/>
    <iact:actionData xml:id="d9">
      <inkml:trace xmlns:inkml="http://www.w3.org/2003/InkML" xml:id="stk9" contextRef="#ctx0" brushRef="#br0">19539 11968 340 0,'0'0'173'4,"0"0"-82"4,0 0 39 0,0 0-73 0,0 0-15-1,0 0 1 3,10 160-9-4,-10-126-6 3,0-2 8-4,0-2-7 2,0 2-1 2,0-5-12-2,0-7-4-1,0-6-5 3,0-3 1 0,0-11-6-3,0 0 5 0,0 2 6 3,10-2 4-2,-4 0 6 1,7 0-2-1,-2 0-2 1,2 4 3-1,8-4 2 3,2 0-13-3,6 0 0-1,-2 0-3 2,7 0 3 0,1 0-1-3,1 0 8 3,4 0 4 3,10 0-1-3,-2 0-4-2,7 0 0 1,3 0 10 3,5-6-9-1,1-5-3-3,3 2 1-3,2 1-1 6,-5 3-1-2,6-1-1 0,-6 6 4 1,-4-3-4 1,7 3 5-2,-6 0-12 0,3 0 4 1,5 0-7 0,2 0 0 1,2-3-2-5,-5 1 1 4,4-7-4 1,-11 6 4-2,3 0 1-1,0 3-2 2,0-3 8 1,2 1-9-1,1 0 1-3,0-1 0 3,-4-1 0 1,1-2 0-4,3 4-1 4,-3-3 0-1,-1 5 0 0,-5-3 5 1,-1-1-3-5,7 4-4 6,-8 0 2-4,4 0 0 3,-4 0-1-1,-8 0 1-1,6 0-1 0,-2 0 0 1,-4 0 1 0,0 0 0-3,-3 0 0 5,-2 0 3-4,0 0-4-1,2 0 1 4,8 0 0 0,-8 0 0-1,7 0 0-3,-12 0 0 3,-5 0 1 1,4 0-1-1,-8 0 4-2,5 0-8 4,-3 0 6-4,1 0-4 3,6 0 3-5,-1 0-2 4,-1 7 1 1,-2-2 0-1,-1 3 1-2,-2-1 1 1,-5 0-1 3,1 3 0-2,-6-3-2-5,-7-1 1 6,-4 0 0-1,-7-6 0-2,3 2 0 2,-8-2-1 0,3 0 2 0,-1 0-5 2,0 0 5-7,-2 0-3 9,6 0 1-7,-6 0 1 3,3 0-1-2,4 0 1 4,2-25-5-3,2-16 0 0,2-15 3 0,-7-10 4 1,-2-4-2 1,5 2 0-2,-5 6-1-2,4 12 1 3,-5 10 0 1,4 9-2-3,-4 10 0 2,1 0-2-1,-4-2-41 2,0 1-18-2,0-5-40 0,0-5-49 2,0 24-66-1,0 3-235-2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2-23T04:55:13.1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061">
    <iact:property name="dataType"/>
    <iact:actionData xml:id="d0">
      <inkml:trace xmlns:inkml="http://www.w3.org/2003/InkML" xml:id="stk0" contextRef="#ctx0" brushRef="#br0">12152 2051 94 0,'0'0'115'7,"0"0"-76"-3,0 0 0 4,0 0-23 0,0 0 9 0,0 0 22-2,0 0 4 2,0 0 18 0,0 0 13 0,0-2 15-1,0 2-9 0,0 0-9 1,0 0-9 0,0 0-13-2,4 0-13 2,9 0-4 0,-3 0-15 0,14 0-15-1,5 0 0 0,2 0 11 1,9 0 1 1,2 0 3-4,7 0-1 2,0 0-7 5,2 0-2-5,8 0-1-2,5 0-6 4,1 0 5-1,18-7 3 0,-2 3-7-1,5-3 0 0,1 2 4 2,-11 1-2-2,-3-1-7-1,-14 2 4 2,-9-2 2 0,-14-3-5 0,-9 4 2-3,-6 2-1 6,-8-1-1-6,-6 3 3 4,-4 0 3-4,-3 0-6 2,0 0-4 2,0 0 2-4,0 0-2 4,0 0-1-1,0 0 1 0,0 0-1 0,-16 0 0 0,-27 5-1-3,-18 10 1 5,0-6 0-3,-15 4 0-2,-5 2 0 4,-10-2 3-1,-2 1-3 0,-3 0 1-2,4-2 0 3,-4-1 0-2,3 0 0 3,8-5-1-7,1-1 2 5,8-1-2 1,5-4 0-1,2 0 0-2,12 0-1 2,6 0 1 0,11 0 0-1,11-9 3 0,4 3-3 1,15 4 0-1,0 2 1 2,3 0 0-3,7 0-2 1,0 0 2 1,0 0 0 1,0 0 2-4,0-7 21 4,0 5 4-2,37-8-12 3,17 3-10-6,16 1-2 5,11 1 1-1,14-1 2 0,10 3 0-2,-1 0-3 2,6-4-3-1,3-1 0 2,0-8-1-3,-11 8 0 2,-5 0 1 0,-13 4 1 0,-13 4 0-3,-3 0 8 5,-10 0-1-4,-7 0-5 1,-5 0 6 1,-5 0-9 0,-3 0 3 0,-7 4-2 1,-6-4-1-3,-6 0 0 1,-6 2 0 1,-9-2 0 0,1 0 0 0,-5 3 0-2,0-3 1 2,0 0-1-1,0 0-1 1,0 3-1-2,0 5 0 2,-28 8-1 0,-25-1 2-2,-24 5 2 3,0 0-2-1,-17-3 0 0,-6-3 0-2,-5-3 2 3,-5-2-2-2,-3-9 3 3,4 0-2-6,2 0-1 3,4 0 0 2,13 0 1 0,3 0-1-4,9 0 0 3,21 0 0 1,7 0 0-2,18 0-2 0,12 0 2-1,2 0-1 2,11 0 1 0,3 0 0-2,4 0 0 3,0 0 1-2,0 0 1 2,0 0 1-3,42 0 12 4,32 0-4-3,27 0-10 3,12 0-1-6,13 0 0 5,-1 0-2-4,-2 0 1 4,-6 0 1-3,-3 0 1 3,-13 0-1-2,-8 0 1 1,-22 0 2-2,-13 0 2 1,-15 0-2 2,-6 0 1-2,-19 0-2 3,-5 0 2-5,-11 0-1 3,-2 0 0-1,0 0-3 0,0 0 2 2,0 0-2-3,0 0-1 3,-38 0-1-3,-23 10 2 2,-23 0 0 0,-7-5 1 1,-15-5-1-4,-6 0 1 3,8 0 2 1,0 0-2-2,14 0-1-1,12 0 1 2,5 0 0-1,12 0-1 2,9 0 0-4,9 0 0 4,14 0 0-1,13 0 0 1,8 0-1-5,8 0 1 5,0 0 2-2,0 0 0 3,32 0 3-5,44 0 12 4,25 2-17-2,32 10-1 1,11-1 0-2,-3-3 1 2,-4-1 0 1,-19-7 0-2,-18 0 1 0,-26 0-1 0,-25 0 0 1,-24 0 2 0,-18 0-1-3,-7 0-1 4,0 0 0-1,0 0-6 0,-12 0 2-2,-34 0 1 4,-17 0 1-4,-5 0-7 4,-1 0-21-6,1 0-38 4,1 7-19 0,2 8-73 0,44-7-63-2,4 3-154 2</inkml:trace>
    </iact:actionData>
  </iact:action>
  <iact:action type="add" startTime="22387">
    <iact:property name="dataType"/>
    <iact:actionData xml:id="d1">
      <inkml:trace xmlns:inkml="http://www.w3.org/2003/InkML" xml:id="stk1" contextRef="#ctx0" brushRef="#br0">17212 14487 417 0,'0'0'141'5,"0"0"-55"3,0 0 39 0,0 0-63-2,0 0-9 3,0 0 8 0,0 0-10-2,0 0 0-2,25 2 0 3,-17-2-3 0,3 0-9 0,2 0-8-2,1 0 7 4,2 0 2-4,6 0-8 2,-2 0-15-1,8 0 8 2,-4 0-7-1,4 0-2-1,-2 0 0 0,4 0 2 1,4 0-1-2,2 0-5 2,-3-2 0 2,5-1 2-5,-5-4 0 2,6 6-3 4,2-3-4-5,-5-1 0-1,2-2-4 5,0 2-2-3,-5 0 0-2,6 0-1 4,-5 2 1-1,3 1-1 0,1 2 1 0,-2 0 0-2,0 0 0 5,5 0 0-6,-5 0-1 1,8 0 0 2,-4 0 0 0,1 0 0 1,1 0 2-3,-9 0-2 4,3 0 0-5,-4 0 0 5,7 0 1-5,2 0-1 5,0 0 0-5,2 0 1 6,-2 0-1-5,4 0 0 3,-2 0 1-4,-2 0 0 3,2-4-1 0,-1-2 1-3,2 1-1 5,5-6 0-3,-3 3 0 3,-5-2 0-6,2 0-1 4,-5 2 2-1,-12-1-1 0,0 3 0 1,-11 6 1-1,-5-2-1 1,0 2 0-3,-4 0 2 5,-3 0-1-3,-3 0 1 1,0 0 0-2,0 0 1 4,0 0-2-4,0 0-2-1,-16 0-2 7,-28 25 1-5,-19-1 2-2,-16 2 4 4,-12-3-3 0,-10-10-1-3,-4 4 2 0,-6-2-1 3,2-4 2 0,2 3 1-4,1-1 0 3,6 3-2 1,1-1 0-2,9 0 4-1,2-4-4 2,8 2 1-1,8-3 2 2,8-5-5-3,6 1 4 1,6-4-3 1,8 2 0 0,11-4 0-1,3 0 1 4,8 3 0-6,6-3 0 1,3 1-1 2,7-1 1 1,2 0 0-2,4 4-2-1,0-4 0 3,0 0 1-3,0 0 2 0,0 0 5 3,0 0-2 2,0 0 3-7,0 0-4 4,16 0 1-1,21 3 5 3,14-1 4-4,6 1-12 2,5-3 0-1,12 0-1 2,14 0-1-3,9 0 0 3,3-12-2 0,3 4 2-6,-3 0-1 6,-6 3 1-1,-2-5 0 0,3 1-1-3,0-4-2 4,-4-4 2 0,5 4 2-3,-6 1-2 1,-6 5 0 1,-12-3 3 0,-8 8-3-2,-9-1 0 1,-9 3 0 4,-5 0 0-5,-11-2 0 1,-12 2 0 0,-7-3 0 2,-6 3 1-2,-5 0-2-1,0 0 2 4,0 0-2-4,0 0-1 2,0 0-1-2,-13 0-7 4,-51-4-1-4,-25 4 11 2,-15-6 0 0,-18-1 1 1,-2 1 2-4,-7-5 0 2,5 1 0 2,3 5 1-1,6 3-2-2,5 2 1 2,-1 0-1 0,13 0 1-2,8 0 0 3,11 0 0 0,6 0 1-2,10 0 0-3,5 0-1 3,14 0-1 3,7 0 0-5,14 0-1 5,8 0 0-3,4 0-1 3,10 0 0-8,3 0 0 7,0 0 1 1,0 0-1-3,0 0 2-1,0 0 1 10,0 0 0-16,16 0 6 8,26 0-2-1,23 0-3 2,6 0-1-4,6-3-2 1,7 3-1 7,12-3 0-7,5-2 0 0,6-1 0 0,6 0 0 4,0-1 0-2,-1 0 0-2,4 2 0 2,-4 0 0 0,-9-4 1 2,-12 3-1-7,-14-3 1 5,-16 1 0 1,-9 0-1-3,-13 3 0 2,-14-2 1 0,-5 5-1-1,-10-1 0-1,-9 3-1 35,-1-3 2-41,0 3-2 0,0 0 1 0,0 0-2 0,0 0-4 6,-11 0-5 0,-25 0-8 4,-25 0-5-2,-6 6 0-1,-10-1-51-3,5 0-43 5,47-5-76-1,9 0-136-3</inkml:trace>
    </iact:actionData>
  </iact:action>
  <iact:action type="add" startTime="26033">
    <iact:property name="dataType"/>
    <iact:actionData xml:id="d2">
      <inkml:trace xmlns:inkml="http://www.w3.org/2003/InkML" xml:id="stk2" contextRef="#ctx0" brushRef="#br0">21620 15003 417 0,'0'0'122'7,"0"0"-42"-3,0 0-13 4,0 0-8 0,0 0 12 34,0 0 10-42,0 0 3 1,7 0-18-1,-7 0-15 0,0 0-8 3,0 0 2 4,0 0-14 0,0 0-12-1,0 0-2 1,0 0-1 4,0 0-6-5,3 0 4 2,-3 14 0 0,0 1-6 1,0 5 7-4,0-1-4 4,0 1 0-2,0 3 0-2,0-4-7 4,0 3 2-1,0-2-5-2,0-6-1 2,0 0 1 0,0-7 0 0,0-2 0-2,0 3-1 2,0-2 1 0,0-1 3-2,0 3-1 2,0-8-3 2,0 0 6-3,0 0 0-2,0 0-3 3,0 0 0 2,0 0 3-4,0 0 5 4,0 0 1-4,0 0 0 2,0 0-3-2,0 0-1 2,0 0-3-1,0 0 3 0,0 0 1 1,3 0 1 0,-1 0-1-2,9 7-2 2,-2-6-1 0,4-1-4 0,-6 4 2-2,8-4 0 2,-1 0-1 0,-1 0 0-1,2 0 6 0,1 0 1 3,-6 0 2-4,6 0 5 0,-3 0-5 2,-2 0 3 2,7 0-4-3,1 0-3-2,1 0-1 5,0 0-2-1,-4 0 4-3,5 0 0 1,-6 0-3 4,3 0 5-8,2 0-1 6,0 0-1-2,4 3-1 0,-1-3 2 1,1 0 1 0,5 2-8 0,2-2 4-2,-1 3-5 3,1-3 4-2,-2 0-3-2,-9 0 0 4,6 0-1 2,-4 0 4-7,-2 4-1 1,3-2-1 4,-7 1 1 1,2 0-2-3,1-3 5-1,-2 5 0 5,2-5-2-4,-2 0-1 0,4 0 2-1,-1 0 0 4,6 0-6-5,-1 0 5 3,-2 0-5 0,3 0 3-3,0 0-2 5,-1 0 1-2,4 0 0 1,-2 0 0-6,-7 0 2 6,8 0-2-2,-5 2 0 0,3 1 4 0,-3-3-3 4,5 7 2-4,5-4-2-3,-2-1-1 5,-1 1-1 1,-1 2 1-4,-1-5-1 0,-2 0 2 3,4 0-4-2,-4 0 3 1,2 3-2 0,1 1 1 0,-5-4-2-1,4 2 0 0,-3-2 0 2,-2 0 0-4,1 0 1 3,-3 0 0 0,5 0 0-3,0 0 0 4,-1 0-1 1,-2 0 0-5,0 3 0 2,-9-3 0 5,2 0 0-8,-3 0 0 4,-5 0 0-3,-2 0-2 5,-2 0 1-3,0 0 1 0,-4 0 0 2,0 0 1-1,0 0 0-2,0 0-1 2,5 0 0 1,-5 0 0-5,0 0 0 5,0 0 0-1,0 0 0-3,0 0 0 4,0 0 0 0,0 0-2-2,0 0 2-2,0 0-1 4,0 0 0-1,0 0-2 0,0 0 1-2,0 0-1 3,0-5-1-3,0-22 3 2,0-3 0 1,0-7 1-2,0 0 0 0,0-2 0 1,0-6-1 0,0 6 1-2,-5 12 0 1,1 6 0 1,4 15 0-1,-3 1-1 2,3 5 0-1,-1 0-1-1,1 0-8-2,-3 0-22 5,3 0-15-3,-3 0-31 1,-3 0-30-3,6 5-18 6,0 5-71-5,0-2-198 2</inkml:trace>
    </iact:actionData>
  </iact:action>
  <iact:action type="add" startTime="31403">
    <iact:property name="dataType"/>
    <iact:actionData xml:id="d3">
      <inkml:trace xmlns:inkml="http://www.w3.org/2003/InkML" xml:id="stk3" contextRef="#ctx0" brushRef="#br0">13855 18334 296 0,'0'0'401'6,"0"0"-286"-1,0 0-1 3,0 0-24 0,0 0-38 1,0 0 13-4,0 0-2 3,0 0-2 0,45 12-17 0,4-12-1-1,8 0-1 0,12 0-11 3,7 0-1-6,5 0-5 4,4 0-6 0,2 0-3 0,-3-7-3-2,6 7 0 4,-3-5-2-3,-1 5-3 1,-11 0-4-3,-11 0 3 4,-10 0-2 2,-18 0 0-6,-4 0 2 2,-9 0-2 1,-7 0-2-1,-6 0-3 1,-7 0 3-3,1 0-3 5,-4 0 1-3,0 0 0-1,0 0-1 1,0 0 2 4,0 0-1-5,-21 0-1-1,-35 0 2 4,-20 0 0 1,-20 0 0-5,-20 0 1 2,-9 0-2 2,-4 0 1 0,9 0-2-3,11 0 0-1,6 0 0 6,14 0 0-3,0 0 0-3,12 0 0 4,11 5 0-1,8 4 3 0,5 2-3-2,17 0 0 3,6-3 2-2,9-3-2-2,8 3 2 4,9-8 5-1,1 0-7 0,3 0 1-3,0 4 1 4,3 1 3 0,45 3 21 0,29-1-9-6,20-1-14 6,7-6 0-1,8 0-3 1,-1 0 1-4,0 0 2 2,-4 0-2 2,3 0-1-3,0-13 1 2,-11 0-1 0,-6-4 0 2,-20 9-3-8,-16-3 3 8,-14 0-2 0,-14 9 2-4,-14 2 0 0,-8 0 1 2,-7 0-1 0,0 0 0 0,0 0-1-1,-29 0 2 0,-35 0-1 0,-24 5 1-1,-25 3 0 2,-19-8 0 3,-1 11 1-6,-4-5-1 2,20 1 0 1,10 10 0 2,18-7-1-4,14 7 1 0,14-9 0 3,12 9 0 2,18-12-1-8,11 3 1 4,10-8 0 3,10 0-1-2,0 0-1-2,0 0 1 0,0 0-2 6,10 0-1-6,18 0-15-1,8 0-17 2,0 0-43 3,3 0-72-5,-24-8-85 4,-2 3-473-2</inkml:trace>
    </iact:actionData>
  </iact:action>
  <iact:action type="add" startTime="33457">
    <iact:property name="dataType"/>
    <iact:actionData xml:id="d4">
      <inkml:trace xmlns:inkml="http://www.w3.org/2003/InkML" xml:id="stk4" contextRef="#ctx0" brushRef="#br0">16899 18233 460 0,'0'0'97'5,"0"0"-12"3,0 0-6-2,0 0-32 2,0 0-9 1,0 0 3-2,0 0 7-1,19 64 1 2,-18-52-2 0,-1-7-7-2,5 3-8 2,-5 4-7 0,0 0-12 0,4-7-2 0,-4 3-8-1,3-2 1 2,-2-6 1-3,-1 0 10 0,8 5 7 4,-5-5 9-4,5 3-4 2,2 2-7 0,3 0-10-1,2 7 0 0,1-12-1 2,-5 5-1-2,8-1 1 2,4-4 3-4,2 4 0 3,4-4 4 0,4 0-3-2,5 0 1 4,0 0-1-3,1 0-9 1,7 0 5-2,-2-13-3 4,2-4 6-3,-2 4 4 2,-2 7 1-6,-3-5-1 6,-1 11-1-1,-7-2 3-2,-3 2-2 3,4 0-4-2,-5 0-6 1,1 0 0 0,1-7-3 1,-4 7 1-5,7-5-1 4,-8 5 0 0,4 0 0 1,-2 0 3-4,-9 0-2 3,9 0-1 1,-3 0 3-1,5 0-1 0,8 0-3-2,-2 0 0 3,5 0-1-5,-7 0 0 4,1 0-1 1,-6 0 2-2,2 0-1 0,-8 5 1 1,2 2 1 1,-3 0 7-5,3 5-3 4,-2-7-2 2,-1 1-2-4,0 1 0 0,1 1-2 2,-1-8 1 2,-1 4-2-4,1-4 1 3,0 0 0-2,5 0-1 1,4 0 0 0,-1 0 1-1,3 0-3 0,1 0 4-1,3 0-1 3,-7 0-1-1,2 0 1 0,2 5-1-2,-4-1 3 2,8 0-3 0,-7 3 2-1,3-7 1 0,0 0 0 1,-1 6-2 0,-3-6 1-2,-2 0-2 3,-3 0 0-2,-2 0 0 1,-1 0 2-2,3 6-1 6,2-6 0-7,4 0 0 0,-2 0-1 2,5 0 2 1,-4 0-2 0,-1 0 0 1,-1 0 2-1,-5 0-1-2,2 3-1 3,-3-1 3-5,0 6-1 8,-1-8 4-7,1 7-1 3,4-2-1 0,-7-5-1 0,9 5 1-2,-4-5 0 1,7 0-3 2,1 3 0-3,1-3 0 3,-1 0-1 0,-1 5 1-2,-4-5-2-3,1 7 2 4,-1-2-1 1,-4 0 3-4,-3-2-3 4,2 0 0 0,-3 1 1-1,7 1 2-3,-6-5-3 3,0 0 0 0,2 0 1-1,0 0-1 1,4 0 0 0,-7 0 2 0,2 0-3-1,4 0 3 0,-6 0-3 2,4 0 2-2,-5 0-2 0,-3 0 2 2,-2 0 1-2,2 0-2-1,-5 0 0 1,3 0-1 2,1 0 1-2,-4 0 0-1,6 0 0 4,-4 0 0-3,-2 0 0-2,0 0 0 4,-4 0 2-1,3 0-2-3,-4 0-1 4,4 0 1 0,-1 0 0-2,-1 0 0 0,3 0-1 0,-6 0 2 2,1 0-1-2,4 0 2 0,-4 0-4 2,0 0 3-4,-3 0-2 4,0 0 2-3,2 0-2 4,3 0 1-5,-2-9-2 4,1-2 0 0,5-9 0-1,-2-2 1-3,2 2 0 2,-5-4 1 2,6-8-1-4,-7 7 1 4,1 0 1-2,-1 0 0 2,-3-1-2-4,0 3 1 5,3 9 0-3,-1 6-1-1,-2 6 0 2,0 2-3 1,0 0 3-2,0 0-11-2,0 0-15 4,0 0-25-2,3-4-48 3,8-1-28-4,-9 5-40 4,5-6-147-5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2-23T03:30:06.5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998">
    <iact:property name="dataType"/>
    <iact:actionData xml:id="d0">
      <inkml:trace xmlns:inkml="http://www.w3.org/2003/InkML" xml:id="stk0" contextRef="#ctx0" brushRef="#br0">16586 4124 574 0,'38'-5'182'6,"-11"-6"-52"0,12 0 3 3,-2-6-39-3,10 0-29 1,13-4-5 3,5 1 9-4,19-4-3 0,22 7-6 2,17 4-11 1,19 1 3-1,22 4-18-2,16-4-10 5,11 4-13-5,6 4-4 27,-3 4-1-32,-17 0 0 0,-19 7 8-1,-21 22-3 4,-26 1-1 11,-30-2 6-15,-24-4-4 8,-25-14-6 3,-25-3-1-7,-7-3-4 5,-7 7 2-1,-73 14-3 6,-53 7-2-8,-51 2 2-6,-34-1-1 7,-24-9 1 10,-12-9 0-10,7-6 3-7,-4-9 2 10,16 0 2-6,22 0 1 5,16-6-4 3,39 3-4-6,27 3-1-1,30 0-2 3,40 0 3-2,26 9 0 5,35 5 1-8,19 3-1 10,94 3 0-13,60 4-2 10,64-7-7-2,27-7 4-2,7-10 0 4,-7 0 1-5,-39 0-7 5,-28 0 0-3,-41 0 6-2,-43 0 5 5,-27 0 1-2,-32 5 0-4,-25 3 0 4,-21-6 2 0,-8 3-1 7,-37 5-1-12,-74 4-1 4,-50 0-3-1,-43-3 3 1,-6-5 2 0,1 0-1 0,8-3 2 4,15-3 1-7,28 0-1 5,32 2 3-1,42 1-6-2,33 2-2 2,37 2 2 0,14 0 1-2,45 10 0 4,75 14 5 2,48 0-4-10,26-3-2 8,6-8 0-5,-18-8-6 10,-29-5 4-13,-37 0-2 7,-42-4 4-6,-36-1 0 5,-25 1 1 2,-13 2 0-6,-49 2-1 5,-47-2-2-2,-37-3 1 3,-21-2 1 2,-6 0 1-10,5 0 3 8,9 0-2 9,29 0 1-16,30 0-1-3,33 0-2 16,31 0-3-12,23 0 2-4,11 0-4 16,60 0-40-12,26 17-86-4,14 28-65 10,-59-19-93 0,-16 5-384-6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2-23T04:59:50.1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778">
    <iact:property name="dataType"/>
    <iact:actionData xml:id="d0">
      <inkml:trace xmlns:inkml="http://www.w3.org/2003/InkML" xml:id="stk0" contextRef="#ctx0" brushRef="#br0">10320 1967 182 0,'0'0'148'4,"0"0"-94"1,0 0 40 2,0 0-13 1,0 0-11-2,0 0 2 3,0 0 14 0,0 0 1-3,0-3-13 0,0 3 3 5,0 0 2-6,0 0-11 4,0 0-27-3,0 0 20 3,0 0-3-3,5 0-24 2,19 0 13 1,15 0-41-1,1-3 12-2,5-1-3 1,12-3-2 1,7-3-2 3,8 0 6-7,2 0 1 4,7 3-3 1,8-3 6-1,-4 0-11 2,2 5 8 2,-1-1-14-10,-11 3 7 5,-13 3 0-2,-8 0 5 2,-13 0-4 1,-8 0-6 1,-10 0-4-4,-7 0-1 4,-15 0 0-2,-1 0 1-1,0 0-2 2,0 0 0 0,0 0-2 0,0 0 1-2,0 0-3 2,0 0 1 2,-4 0-3-4,-35 0 3 1,-19 0 3 2,-22 7-1-3,-13 3 3 0,-11 2-4 2,3 0 2 3,-2-2 0-6,9 0 0 1,7 7-1 7,5-7 0-4,10 4 1-4,8-3 0 0,16-2 1 1,6-4-1 5,15 1 0-6,8-6-2 3,10 0 0 0,6 2 2-1,3-2-2 0,0 0 2-1,0 0-1 4,0 0 2-4,0 0 1 2,0 0-1-2,0 0 0 4,35 0 0-4,26 0 0 2,16-13-2 0,18-1 2 0,7-3-3-2,11 4 4 2,1 3-5 1,0-2 6-2,-13 4-2-1,-10 3 2 3,-15-1-2 0,-7 3-1 1,-12 3 1-5,-20 0 0 3,-10 0 0-3,-16 0 0 2,-6 0 0 0,-5 0 0 3,0 0 1-4,0 0-4 0,0 0-3 2,-12 0 3 2,-42 0 0-4,-21 14 2 0,-24-6-1 2,-14 1 1 1,-1-3 0-1,-9-4 2-3,5 3 5 6,11-5-6-6,10 4-1 1,17-1 0 2,16 0 0 2,16-3-1-4,12 0 2-1,19 0-3 5,4 0 4-1,13 0-4-3,0 0 4 0,0 0 0 4,6 0-1-4,49 0 9 2,24 0-7-1,29 0-2 5,6 0-2-4,4 0 2-2,-7 0-2 2,-11 0 2-2,-19 0 5-1,-21 0-5 3,-15 5 1 0,-22 1 0 0,-13-3 0 0,-7 0-2 0,-3-3 1 1,0 5-2-1,-10 1-4-3,-53 5 5 3,-34-3-1-1,-17 4 0 0,-8-10 2 0,9 1-1 0,16 0 7 1,14 1 0 1,22-3 4-3,18 2-9 1,10-3 2 2,17 0-4-5,8 0 1 6,4 0 3-3,4 0-4 1,0 0 0-2,0 0 1 2,0 0 3 0,9 0-4 0,27 3-5-1,0 5-15 0,5 1-2 4,2 0-20-3,-2-1 15 2,2 1-2-4,-2 1 13-1,4-1 8 0,-5-3 4 2,-9-4 2 3,-4 2 4-4,-11-4-3 0,-5 0 2 3,-9 0 0 0,3 0 0-3,-5 0-2 0,0 0 0 4,0 0-1-4,0 0-4 2,0 0-23-2,0 3-4 4,0-1-32-3,-7 4-51 1,-6-6-27 0,-3 5-133 2</inkml:trace>
    </iact:actionData>
  </iact:action>
  <iact:action type="add" startTime="17161">
    <iact:property name="dataType"/>
    <iact:actionData xml:id="d1">
      <inkml:trace xmlns:inkml="http://www.w3.org/2003/InkML" xml:id="stk1" contextRef="#ctx0" brushRef="#br0">14646 14565 443 0,'0'0'139'5,"0"0"-67"3,0 0 41 0,0 0-52 0,0 0-2-2,0 0-3 2,0 0 11 0,0 0-2-2,87 6-4 2,-58-6 0 3,3 0-10-6,13 0-8 2,3 0-3 3,12 0-8-5,5-6-12 2,3-1-6 0,4-10-7 3,4 2-1-1,1 4 2-6,-6 0 3 8,8 5 5 3,-9 4-6-5,-5-2 3-6,-3 4-5 4,-11-3 0 1,-3 1-5-1,4-8-2-1,-4 3-1 2,-4-4 0 0,-1-1 0 1,-7 1 0-4,-7 3 1 5,-7-1-1-4,-8 6 0 0,-5-3 0 2,-6 6 1 0,-3 0 0 0,0 0-1-2,0 0 1 2,0 0 1 0,0 0 0 0,0 0-2 0,0 0 0 0,-16 4-4-2,-20 15 3 2,-8-2 1 1,-8 3-1-4,-16-1 1 6,-4-4 0-2,-14-4-1 3,-5-5 3-11,-2-3-3 6,-1-1 1 0,7-2 0 0,0 0 0-2,10 0 0 4,9 3 0-1,8-1 1 0,4 1-1-1,2 4 1 3,11 0-2-1,2 3 4-1,14-3-5-4,8-1 2 3,9-4 0 0,5-2-1 1,5 0 1-2,0 0 0 4,0 0 0-4,0 0-1 1,0 0 2 0,28 0 1 1,23 0-2 1,12 0 2-4,17 0-1 5,10 0 0-3,9 0 0 0,9 0 0 1,-3 0 0-2,-4 0 0 2,-10-2 8 0,-18-4-6 0,-5 3 8-1,-10 3-5 0,-10-2 3 1,-9 2 0 1,-7-2-1-4,-10-2-5 4,-8 4-3-2,-2 0 3 1,-12-3-1-2,0 3 4 3,0 0-2-2,0 0 1 1,0 0-2-2,-3 0-2 2,-42 0-1 1,-20 0-3 0,-19 7 2 2,-12-3 2-6,-6-4-1 4,-5 0 3-3,-2 0-4-1,14 0 1 3,2 0 0-2,13 0 1 0,12 3 1 2,12-3-2 2,2 0 2-2,11 3-2-1,6 0 1 1,14-1-1-2,3-2 0 1,15 4 0 1,3-4 0-1,2 0 0 2,0 0 0 1,10 5 1-2,53 1 1 0,19-4-1-5,22-2-2 6,21 0 2-3,2 0-2-1,8-11 0 4,-15-8-3-1,-12 5 4 0,-24 2 1-2,-25 4 1 2,-21 6-2 0,-18 2 5 0,-11 0-3-1,-9 0 3 2,0 0-3-1,0 0-2-1,-26 0 0 0,-41 7-3 0,-21 20 2 0,-23-6 1 1,-7 3 1-2,-1-5 0 2,6-6 6 0,18 4-2 2,16-2 2-4,13-5-2 1,14 2-2 0,13-7-3 1,17-5 1-2,6 0-2 2,14 0 1 0,2 0-1 0,0 0 2 0,23 0-2-1,26-14-9 0,12 6 6 1,7-3-1-2,7 11-3 3,-1 0 0-2,-10 0-3 4,-4 0 4-4,-10 0-2 7,-9-2 8-12,-12-7-13 3,-12 1 7-1,-7 1 1 5,-5 7 4 0,1 0 1-2,-6 0 1-1,0 0-1 2,0 0-3 0,0-2 3-1,-29-4-10 0,-12-3-9 1,-7 1-3 0,-1-3-52 4,11 5-84-6,25 6-67 0,9-3-477 0</inkml:trace>
    </iact:actionData>
  </iact:action>
  <iact:action type="add" startTime="20632">
    <iact:property name="dataType"/>
    <iact:actionData xml:id="d2">
      <inkml:trace xmlns:inkml="http://www.w3.org/2003/InkML" xml:id="stk2" contextRef="#ctx0" brushRef="#br0">18283 14785 469 0,'0'0'180'3,"0"0"-125"2,0 0 13 3,0 0-20 0,0 0 4-2,0 0 19 6,0 3-12-7,0-3 9 3,0 0-9-3,0 0-3 4,0 0-16-2,0 0-4 1,0 0-5-2,0 2-11 2,0 10 2 0,0 4-13 0,0 6-4-1,0 5-4 0,0-3 9 1,0 1 4 1,0 7 6-4,0-10-3 3,-3 6-2 0,1-5-2 0,2-7-7-2,-5 1 4 7,2-5-9-9,0-1 2 12,3 3-2-14,0 0-1 6,0-1 1-2,0 0-1 0,0-3 0 1,0-7 0 0,0 1 4 1,0-3-3 0,0-1 3-1,0 4-3 0,0-4 0 1,0 2-1 0,0-2 1-2,0 0 2 2,0 3-3 0,0-3 5 0,0 0 1-2,0 0 8 2,0 0-8 0,0 0 7 1,0 0-3-2,0 0 4-1,0 0 0 3,0 0-3-2,0 0 1-1,18 0 3 2,2 0-9 0,0 0-5 0,-1 0 5-1,4 0 0 0,1 0-3 1,-1 0 2 0,1 0 0-2,0 0 1 7,-4 0-4-6,3 0 0 1,-3 0 2-3,7 0 8 1,3 0-5 1,-1 0 5 3,6-5-5-4,-3 1-2 1,-5 3 1 3,-1-3-5-2,-1 1 3 0,-5 3-4-3,3-5 5 4,1 2-3-4,-1 3 5 2,3-2-4 0,-6 2 2 3,3 0-1-4,2 0 1 0,-5 0 1 4,6 0-5-1,0 0 1 1,-1 0 0-5,3-3 1 3,-5 3 0-2,3 0-3 1,0 0 2 0,-9 0-1-1,4 0 0 2,-2 0 0 1,-2-4-1-1,9 4 1-3,-4-2 5 4,1-2-5-2,3 4 3-1,0 0-4 2,2 0 1 1,1 0 0-2,1 0 2 0,1 0-3 0,3 0 2 1,3 0-3 0,2 0 4-2,-4 0-1 6,-5 0-2-4,-1 0 0 5,-9 0-1-11,1 0 1 4,-6 0 0 1,-3 0 0-1,1 0 0 2,-6 0 0-2,5 0 0 3,-8 0 2-2,-4 0-3-1,8 0 2 2,-8 0-2 0,0 0 0 0,0 0 1-2,4 0 0 2,-4 0-2 0,0 0 1 0,0 0 2-2,0 0-5 2,0 0 3 0,0 0 0 0,0-7-3-2,0-17 2 2,0-6-1 0,0-12 3 1,0-3-1-4,0-6 2 7,0-1 1-4,0 0-1-1,0 8-2-2,0 13 1 1,0 8 0 2,0 12-1 0,0 2 1-2,0 1-1 2,0 6-1 0,0-5 1 0,0 4-10-2,0 0-20 2,0 1-54 0,0 2-21 0,0 0-28-1,0 0-82 2,0 0-169 1</inkml:trace>
    </iact:actionData>
  </iact:action>
  <iact:action type="add" startTime="27378">
    <iact:property name="dataType"/>
    <iact:actionData xml:id="d3">
      <inkml:trace xmlns:inkml="http://www.w3.org/2003/InkML" xml:id="stk3" contextRef="#ctx0" brushRef="#br0">11881 18089 69 0,'0'0'195'3,"0"0"-49"5,0 0 27-1,0 0-18 2,0 0-29-3,0 0-15 3,0 0-21-2,0 0-13 1,-3-11-13-1,3 11-13 0,27 0 5 2,10 0-23-2,16 0-9-1,8-3 16 4,10-2-10-4,10 0-11 2,3-2-1-1,1-1 2 2,-4 6-5-1,-2 2 0-1,-3 0 1 1,-4 0-8 0,-4 0-3-2,-2 0-1 4,-14-7 0-7,-16 4-1 6,-7-2 0-1,-13 5 0 1,-9 0-3-4,-7 0 1 2,0 0 0 3,0 0-2-4,0 0-1 0,0 0 2 3,0 0 0-1,0 0-2-1,-33 0-3-1,-31 0 5 2,-23 0 0 1,-14 0 1-1,-12 0-1-3,-3 0 2 5,1 0-4-3,1 0 2 0,11 0-3-1,13 0-7 2,19 0-4 0,24-6 6 0,13 6 3-1,15 0 4 0,13 0 0 3,6 0 1-4,0 0 0 0,0 0 1 2,12 0 1 0,41 6-2 1,39 13 1-4,18 4-1 4,9-3 2-1,-2-6-2 0,-8-4-1-2,-14 0 1 4,-22 1 3-5,-14-5-1 2,-20-1 2 0,-17-3 1 4,-10 2 4-6,-12-2 0 3,0 10-4 0,-3 0-5-1,-54 7 0 1,-20-8 0 0,-23-3 0-2,-8-1 3 2,-2-7-2 0,7 5 1 0,8-3 1-1,22 10 2 0,13-7-4 0,20 1 2 1,13 3 1-2,17-7 0 3,6-2-2-2,4 0-2 1,0 0 2-2,0 0 0 2,4 0-2 0,35 0-2 1,9 0-15-2,4 8-27 0,5 7-55 2,-35-10-100-3,-3 1-171 0</inkml:trace>
    </iact:actionData>
  </iact:action>
  <iact:action type="add" startTime="28711">
    <iact:property name="dataType"/>
    <iact:actionData xml:id="d4">
      <inkml:trace xmlns:inkml="http://www.w3.org/2003/InkML" xml:id="stk4" contextRef="#ctx0" brushRef="#br0">14665 17971 348 0,'0'0'440'5,"0"0"-353"2,0 0 18 1,0 0-45 0,0 0-19 0,0 0 2 0,0 0 3-2,21 17-4 1,-21-2-8 2,0 9-14-1,0 14 8-2,0-8-5 2,0 9-3 1,0 3 0-2,0-11-4-1,0-1-9 2,0-9 1 2,0-7 1-4,0-2-4 0,0-12 3 2,0 0-2 0,0 5-3 0,0-5 3-2,0 0 0 5,0 0 2-6,0 0 2 2,0 0-1 0,0 0 2 1,13 0-4 0,1 0-2-2,4 0-3 4,-3 0 0-4,1 0 0 3,5 0 4-4,-5 0 3 3,7 0 0 0,-6 0 1 0,-2 0 1 0,5 0-3-3,-3 0 1 4,7 0 2-2,-4 0-6 3,5 0 3-3,-1 0-1-1,-5 0 0 2,6 0-2 0,-5 0 1-2,3 0 1 2,2 0 4 0,-1 0 2 0,1 0-1 0,1 0-4 0,-1-5-4 0,-1-2 3-2,1 7-3 0,1-5 4 3,3 2-5-2,-4 3 1 3,-1 0-1-7,0 0 1 9,2 0 1-7,0 0-5 5,-1 0 5-6,-2 0-1 7,0 0-1-5,3 0-1 1,-9 0 1 2,7 0 3-3,-4 0-1 3,3 0 3-2,-3 0-2 0,6 0 4-1,-4 0-4 4,-2 0 0-4,4 0-4 0,2 0 4 3,-6 0-5-1,6 0 0-1,-1 0 0-1,-5 0-1 3,9 0 4-1,2 0-4 1,5 0 0-6,4 0 0 7,4 0 1-2,2 0 1 0,1 0-3-3,0 0 2 4,-3 0-1-2,-3 0 2 1,-8 3 1-1,3 2 2 1,-5-5-4 2,-2 7 1-4,-2-7-2-1,2 0 2 4,-9 5-2-2,-4-5 0 1,6 0 0-2,-2 3 1 3,4 2 3-2,2 1-3 1,-5 0 0 1,7-1 2-4,1 0 0 4,-6 2-1-1,10 1 1-1,-5-3-2 0,4 4 0 2,-2 2 0-2,-1-5-1-1,0-1 4 1,0-2-4 2,-1 0 1-1,4 4-1-2,0-7 0 2,-1 8 0-1,-3-4 0 2,2-4 0-4,-6 0 1 3,-4 0-2 0,-4 0 1 1,7 0-1-4,-6 0-1 3,-2 0 2 2,5 0-2-5,-7 0 1 2,3 0 0 1,-4 0 1 0,-1 0 0 1,0 0 0-4,2-4 0 4,-3-4 0-1,-6 8 0 0,3 0 0-3,-7-5 0 3,0 5 0 0,3 0-1 0,-3 0-2-1,0 0-1 1,0 0 3-1,0-2-1 2,0-9-2-2,0-8 2-1,0-18 1 2,-7 0 2 1,-6-2-1-4,-2 2 2 3,0 7-2 1,1-5 0-4,-1 13 0 6,7 2-1-6,1 6 0 4,4 9 1-2,3 5-1-1,-7 0-4 2,7 0-7 0,-3 0-44 0,2 0-35-2,1-5-41 2,0-2-58 0,0 1-56 0,0 4-378-2</inkml:trace>
    </iact:actionData>
  </iact:action>
</iact:actions>
</file>

<file path=ppt/ink/inkAction2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2-25T23:44:19.947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5" units="cm"/>
      <inkml:brushProperty name="height" value="0.055" units="cm"/>
    </inkml:brush>
    <inkml:brush xml:id="br2">
      <inkml:brushProperty name="width" value="0.05292" units="cm"/>
      <inkml:brushProperty name="height" value="0.05292" units="cm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156">
    <iact:property name="dataType"/>
    <iact:actionData xml:id="d0">
      <inkml:trace xmlns:inkml="http://www.w3.org/2003/InkML" xml:id="stk0" contextRef="#ctx0" brushRef="#br0">8234 13480 291 0,'0'0'221'14,"0"0"-79"-14,0 0-13 0,0 0-50 0,0 0 24 0,0 0-23 0,0 0-8 0,0 0-20 0,17-7-13 0,-17 0-2 1,0 1-12 5,0-1-1-1,0 4 1 4,-14 3 8-1,-15 0-9-3,-3 5 0 4,-4 35 11-1,5 7 0 0,5 10-2-3,9-1-5 4,6-6-5 6,9-8-2-12,2-17-1 2,0-8-6 4,0-8-3-3,17-9 6 1,32 0 11 0,11-9-8 1,8-29-14 0,-4-11-1 1,-4-7-1-3,-10-8-2 1,-23-7-1 2,-18-11-1 86,-9 1 0-92,-25 6-1-2,-36 4 1-1,-18 16 0 0,-10 6-1 0,-11 16 1 0,3 21 0 0,6 12 1 0,18 3 1 0,26 48 0 0,13 21 5 0,21 15 9 0,13 10 21 5,0 0-9 3,33-5 2-2,14-11-5 2,9-14-6-1,5-20 5 1,9-13-2 1,-2-20-8-3,4-11-7 0,0-3-2 3,1-3-2-1,-13-30-2 0,-8-15 0-3,-16-11 0 4,-13-12-1-2,-20-4 0 3,-3-1 0-6,-5 8-1 5,-40 13 0-1,-12 11 1-1,-7 17 0 0,-8 16-1 1,-8 11 1 0,9 0-1-1,16 28 2-1,9 26 1 2,12 4-1 2,18 3 3-4,13 2 0 1,3-7 5 1,3-5 4 0,36-12 1 0,4-11 4-2,13-14-3 4,8-14-1-5,11 0-4 5,2-14-10-7,0-31 0 9,-13-9 0-7,-17-4 0 3,-26-1 0-2,-21 5 0 3,0 6 0-1,-32 12 0 0,-43 11-5-1,-20 13 2 2,-12 12 1-1,7 0 2-1,16 26 0-1,20 19 2 2,15 5 0 3,26 7-2-5,13 1 6-1,10-2-6 3,0-2 0 2,5-9 0-3,30-11 0-2,10-10 0 3,0-14 0 0,10-10 0 1,3 0 0-3,-3-49 0-1,-10-20 0 3,-14-16 0 2,-21-5 0-4,-10 8 0 1,-6 7 0 1,-45 13 0-1,-10 19 0 0,-8 21 0 1,1 22 0-1,8 0 0 2,17 28 0-3,9 26 0 1,24 14 0 1,10 7 0 2,0 3 0-6,3 1 0 6,38-2 0-3,2-16 0 0,11-10 0 0,-5-17 0 1,2-20 0 0,-5-14 0 0,-8 0 0-1,-8-31 0 1,-12-24 0-2,-10-9 0 3,-8-3 0-4,0 3 0 5,-26 5 0-4,-20 14 0 3,-15 8 0-5,0 20 0 6,2 14 0-3,5 3 0 4,13 0 0-8,15 20 0 5,19 17 0 0,7 8 0 0,0 2 0-1,15 5 0 1,24-11 0-1,11-8 0 2,4-9 0-3,-5-14 0 2,2-10 0 0,-4 0 0-1,-11-39 0-1,-6-13 0 2,-17-8 0 1,-13-3 0 0,0 2 0-5,-23 3 0 5,-26 14 0-1,-12 14 0 0,1 20 0-3,4 10 0 5,11 0 0-4,13 35 0 2,18 14 0-1,14 0 0 2,0 5 0-3,14-7 0 2,22-10 0 0,11-8 0-2,-4-18 0 3,1-11 0-1,-4 0 0-2,-6-6 0 1,-5-28 0 2,-12-3 0-1,-13-4 0-2,-4-10 0 1,0 3-23 1,-24 1-96 0,-30 7-47-2,-8 9-73 3,24 23-75-1,5-4-377 0</inkml:trace>
    </iact:actionData>
  </iact:action>
  <iact:action type="add" startTime="16063">
    <iact:property name="dataType"/>
    <iact:actionData xml:id="d1">
      <inkml:trace xmlns:inkml="http://www.w3.org/2003/InkML" xml:id="stk1" contextRef="#ctx0" brushRef="#br0">7926 13082 477 0,'0'0'269'2,"0"0"-80"5,0 0-45 1,0 0-28-1,0 0-5 0,0 0-16 1,0 0-29 0,16 18-10-1,-49-53-3 2,-6-4 10-3,-2-10-19 2,-4 0-6-1,-10-13-3 0,-3-13 1 1,-11-16 7 0,-12-20-15-2,-9-12-11 7,-10-5-1-8,5-8 4 1,9 4-5-1,3-5-5 5,15 6 5-2,10-2 0 0,3 8-3-1,3 13-6-1,-1 6-4 3,-8 10 0-1,5 3 0 0,-4 1-1-1,2-2-1-1,-4 7 0 3,1 6 0-1,5 0 2-2,8 1-2 2,-3 1 3 0,5-4-3-2,-5-3 2 3,2 0-2-2,2-1 0 0,2 3 2-1,6 2-2 3,2 6 1-1,0 5-1-1,10 7 0 1,-2 0 0-1,1-4 1 1,-1 0 0 0,6 6-1-1,1 10 0 0,4 12 1 2,7 18-1 0,10 10 0-4,1 12 0 1,0 0-3 5,0 0 3-5,0 0-1 1,0 15 1 1,0 26 1-1,17 16 0 0,14 15 0 3,17 19-1-6,5 10 0 4,11 15 1 3,6 10 0-8,9 6-1 6,5 9 0-2,6 1 0 1,5 8 0 1,-3 1 1-3,-3 1 0 2,-5-3 0 1,-9-3-1-2,-1-8 0-2,-6-1 0 5,3-6 1-2,-3-11 0-2,-7-8 1 0,6-17 0 4,0-4-1-3,-7-7 1-2,4 0 2 3,3 3-2 0,3-6 4 1,-4 1-1 0,-8-9 3-5,-11-14-8 5,-11-5 0-3,-14-17 0 5,-11-9 0-5,-1-9 0 0,-10-8 0 3,0-8 0-2,0-3 0-1,0 0 0 4,0 0 0-4,-13-48 0 3,-27-24 0-3,-23-38 0 3,-24-36 0-1,-21-23 0 1,-18-33 0-6,-9-12 0 5,-12-11 0 1,-6-7 0-1,-1 15 0-2,9 12 0 1,9 25 0 1,24 22 0 1,15 21 0-3,17 7 0 1,4 5 0 2,6-2 0-1,6 5 0 2,0 13 0-4,4 10 0 3,6 10 0-3,10 13 0 0,5 16 0 3,19 16 0-2,8 15 0 3,8 16 0-6,4 4 0 3,0 9 0 0,0 0 0 1,0 0 0-1,0 0 0 1,0 0 0-1,0 0 0-1,0 0 0 4,0 0 0-3,0 0 0 1,0 0 0 0,0 0 0-3,0 0 0 3,0 0 0 0,0 0 0 1,0 0 0-3,0 0 0 3,0 0 0-3,0 26 0 0,0 12 0 4,0 14 0-4,4 15 0 3,-2 12 0-1,5 11 0-2,-7 9 0 2,3 10 0 0,-3 2 0-2,0-3 0 5,0-12 0-7,3-12 0 4,0-17 0-2,4-11 0 3,0-11 0-1,-4-12 0 0,6-7 0-1,-8-15 0 0,7-11 0 1,-3 0 0-1,5 0 0 4,4-25 0-8,-3-23 0 5,-2-11 0 0,-2-19 0-1,-4-23 0 1,-3-15 0 0,0-10 0 0,-3-1 0 0,-17 12 0-1,2 16 0 0,2 23 0 2,14 26 0-3,2 22 0 0,0 17 0 3,0 11 0-2,0 0 0-1,20 0 0 2,32 36 0 1,16 26 0-2,21 20 0 0,12 14 0 1,3 7 0-1,-1 7 0 1,-13-14 0-2,-19-22 0 2,-23-21 0 1,-26-28 0-2,-22-25 0-1,0 0 0 2,-36-61 0 0,-38-38 0 2,-22-32 0-5,-16-17 0 3,-5-4 0 0,4 8 0 1,22 24 0-5,21 28 0 5,29 38 0 0,23 31 0-1,13 23 0 0,5 0 0-3,0 0-54 2,-3 0-121 1,3 3-111-2,-4-3-127 2</inkml:trace>
    </iact:actionData>
  </iact:action>
  <iact:action type="add" startTime="18685">
    <iact:property name="dataType"/>
    <iact:actionData xml:id="d2">
      <inkml:trace xmlns:inkml="http://www.w3.org/2003/InkML" xml:id="stk2" contextRef="#ctx0" brushRef="#br0">10376 9996 501 0,'0'0'191'4,"0"0"-53"2,0 0 20 4,0 0-29-1,0 0-27-3,0 0-3 2,0 0 12 0,-101 45-40-2,60 6-13 1,2 10-12 3,9 4-17-5,15-4-8 3,3-10-4 0,12-8-5-2,0-22-1 2,12-9-1 1,23-12-1-2,4 0 2-1,9-45-7 2,-2-19-3 1,-5-15 1-2,-11-9-2-1,-14 1 0 9,-16 3 0-12,0 9 0 3,0 9 0 1,-30 14 0 0,-12 16 1 3,0 18-1-4,-13 18 1 0,-3 0 1 3,8 42 5-2,5 26 9 0,13 10 8 0,19 9 13 2,13-1-8-1,0-9-12 0,13-6-1-2,24-20 3 4,9-16-1-3,5-18-4 5,2-17-6-9,4 0-4 4,-5-25-3 0,-7-17-1 0,-12-9 0 0,-14 1 0 0,-19 3-1 3,0 1 1 0,-24-2-2-8,-27 12-2 6,-19 11-1 0,-1 16 0 1,-3 9 4-4,18 12 1 4,21 38 1-1,16 8 1 1,19 7 4-5,0-2 0 4,10-7 5 1,27-13 3-2,6-22-1-2,1-15-1 6,6-6-7-4,1-22-4 1,1-35-1-2,-7-7 0 1,-6-3-2 3,-18 1-1-4,-13 14-3 6,-8 3 0-10,0 9-2 8,-36 13 1-4,-10 5 4 2,-12 7 1-1,-8 15 2 1,6 0 1 0,6 6 2-3,13 36-3 4,21 8 3-2,8 10 6 2,12 2 8-4,0-3-7 3,24-9-3 1,9-16 4-2,3-12-7 4,5-22-2-8,-5 0 0 6,2-19-2-1,-6-35-1-3,-15-14-1 4,-10-1-2-2,-7-2-3 2,0 13 0-4,-23 12-1 4,-18 12 0-2,-5 17 5 2,-5 17 2-4,5 0 1 5,5 48 2-3,12 12 0 1,22 7 2-3,7 1 4 4,0-6 9-1,16-15-4 0,12-10-1-1,1-15-12 0,1-14 0 1,1-8 0 2,-1 0 0-6,-7-42 0 4,-5-19 0 2,-10-10 0-5,-8 1 0 1,0-4 0 3,-26 14 0 0,-14 5 0-2,-2 16-4-2,1 20 3 3,9 16 1 2,6 3 2-4,11 13 1 1,15 35-3 0,0 12 0 2,0 4 0-1,25 1 0-2,7-3 0 2,0-9 0 1,1-13 0-2,-12-7 0 3,-7-14 0-7,-2-10 0 6,-11-9 0-1,2 0 0 0,-3 0 0-2,0-19 0 2,0-23 0 0,0-7 0-3,-3 2 0 3,-14 0-3 1,-8 5-7-2,3 7-1-1,1 10 8 3,5 11 1-1,4 4-1 0,11 10-2 2,1 0 5-7,0 5 0 7,0 30 3-3,20 13-2-2,3 0-1 3,-6 0 0 0,-4 0 0 1,-1-3-1-4,-8-9 1 3,7-6-1 1,-10-15-1-1,-1-10-3-4,0-5 4 6,0 0-2-2,0 0-1-1,0 0 2-1,0-17 2 2,0-18 0 1,0-12 0-1,-12-13 0-1,-11-8 0-1,-13-4 1 4,-2-12 0-2,-5-14-1-3,-17-16 2 2,-3 0 0 1,-14 1 1 0,0 9 0-1,0 15-3 1,6 1-1-1,-1 6 0 2,2 1 0-3,-2-3-1 4,-11-7 1-4,2 2 1 1,-3-2-2 0,-2 7 2 1,11 8-1 0,2 3 1-1,1 3 0 0,8-3 0 1,6-3 0 0,7 1 1-1,8-2-1-1,10 4 0 3,8 7 1-2,6 12 1 1,3 2-1 1,3 13-1-3,1 1 0 1,-1 1-2 1,-3-3 3-1,2 4-1 1,-6-1 0 0,1-3 0 3,1 7-1-7,3-1 1 7,1 3 0-6,6 6 0 1,-7 2-1 0,8 7 1 2,0 1-1 54,1 2 1-61,6 4-1-1,0 4 1 0,0 5-1 0,0 0 0 0,0 0 1 0,0 0 0 0,0 2 1 9,6 35 0-3,23 22 0 2,8 14-1-4,10 15 1 5,9 15 0-2,5 15 0-1,13 11 0 2,13 9 0 2,10 8-1-3,8 4 0-1,8-5 2 2,-2 1-2 1,-2-7 3-1,-9-8-2-4,-7-8 0 5,-13-12 2-1,-8-15-3 0,-5-15 1-2,-22-7 1 2,1-10 1 0,-11-8-2 0,-3-12 3-1,-5-5-1-1,-1-4 0 3,-5-11-2-2,-11-9 0-1,0-7-1 3,-7-4 0-1,-3-4 0 0,0 0-1-2,0-15-1 1,0-41 1 4,-41-29 1-6,-15-33 0 1,-17-25 0 4,-22-27 0-3,-19-17-2 1,-16-15 2-3,-24-6-2 4,-2-5-1-2,1 8 3 1,4 10-1 0,21 13 0-1,15 17 0 1,6 10 1 1,18-1 0-5,5 3 1 5,8 1 0-1,7 8-1-1,4 9 3 0,5 9-1 0,8 19-1 3,1 12 0-4,9 16-1 1,1 17 1 10,2 5 0-16,8 17-1 4,5 3-1 2,-1 10 1 0,15 9-2 2,4 9 0-1,4 6 2-3,6 3 0 3,0 0 0 1,0 0 0-1,0 25 1-2,0 27-1 2,33 17-1 0,21 25 1 2,7 24 0-6,11 13 0 2,15 17-1 4,6 8 0 0,6 3 1-7,8 8-2 6,9-4 3-2,1 6-1 2,8-3 1-5,2 4-1 6,-3-4 0-3,-14-14 1 3,-19-21-1-3,-18-21 5 2,-17-11-4-6,-11-12-1 6,-10-3 1-3,-8-2-1 2,-5-9 1 0,0-9 3 1,-5-15-4-3,-7-23 0 2,-2-17 0 0,-8-9 1-2,0 0-1 3,0 0 0-3,0-35 0 3,0-21-1-1,-28-22-1 0,-21-13 1-2,-15-28 1 2,-20-15 0 1,-17-21-1-5,-12-18 0 8,-8-3 0-8,1 2 0 5,8 3 1-3,9 16-1 1,19 12 1 2,13 16 0-2,12 22 2 0,10 7-1 1,5 15 0 0,1 3-1-1,-1 2 0-1,2 3 1 3,-10-4-1-1,5 1 0-1,-6-3 1-1,2 1-1 3,2 7 0-1,4 10 0 0,1 11 0-2,15 13 2 3,6 13-2-2,16 14 1 1,3 7-1-3,4 5 0 3,-3-2 0 1,0 2 0 0,3 0-1-2,-3 0 0 0,3 0 1 1,0 0 0-2,-4 0 0 0,-1 19 0 3,-9 20 2-1,9 12-1 47,-8 10 2-54,6 10 0-1,4 8 0 0,3 0-3 0,0 2 0 0,0-2 0 0,15-1 0 5,12-5 0 1,1-11 0 0,-4-10 0 3,-5-14 0-1,-4-15 0 0,-8-15 0-2,-1-8 0 1,-3 0 0 3,4 0 0-4,-4-14 0 0,3-31 0 3,-2-17 0 0,-4-11 0-2,0-19 0 3,0-9 0-4,0-18 0 0,0-2 0 2,0 3 0-3,-10 19 0 3,4 30 0 1,6 29 0 61,0 23 0-69,3 17 0-1,38 0 0 0,18 25 0 0,15 34 0 0,20 23 0 0,6 19 0 0,10 12 0 0,-5 2 0 4,-8-5 0 4,-15-24 0-2,-25-22 0 4,-28-24 0-6,-13-23 0 5,-16-17 0-2,0 0 0 2,-18-44 0-1,-38-26 0-2,-22-26 0 4,-18-19 0-2,-11-4 0-1,-8 1 0-1,-5 12 0 0,7 12 0 3,22 29 0 15,14 18 0-24,20 23 0 0,24 17 0 5,7 7 0 1,11 0 0 4,2 0 0-4,3 7 0 2,6 3 0-1,1 4 0 1,3-2 0 0,0-3 0 0,0 1 0-2,0 2 0 1,0 0 0 2,0-5 0-1,0-1 0-3,3 0 0 4,1-3 0-1,3 2 0-1,3 0 0 0,2 4 0 1,11 2 0 1,-1 1-23-2,8-2-62-2,4-3-57 3,9 1-77 42,-27-8-108-47,4 0-423-3</inkml:trace>
    </iact:actionData>
  </iact:action>
  <iact:action type="add" startTime="22864">
    <iact:property name="dataType"/>
    <iact:actionData xml:id="d3">
      <inkml:trace xmlns:inkml="http://www.w3.org/2003/InkML" xml:id="stk3" contextRef="#ctx0" brushRef="#br0">14549 10899 206 0,'0'0'565'2,"0"0"-421"5,0 0-7 2,0 0-34-1,0 0-21-2,0 0 2 1,0 0-26 2,-192-125-13-1,155 132-1-2,17 25 3 1,8 11-2 2,12 0-4 1,0 2-6-6,0-8-3 4,29-5-5 0,15-15-9 0,12-15-4-2,8-2-6 2,4 0-5 3,-7-24-1-4,-6-14-1-1,-11-3 1 3,-22-6-1-2,-20-13-1 2,-2-2-1-2,-24 1 0-1,-33 1 0 2,-5 19 1 0,-6 17-2-2,1 24 2 4,9 0 1-4,6 37 4 1,11 24 25 0,25 13 12 1,15 5-1 1,1 0-5-3,1-3-5 0,39-9-1 3,13-14-4-1,11-10-2 2,13-22-2-7,0-12-9 5,-2-9-6 0,-10-10-7 0,-11-37 0-3,-16-17 0 5,-25-7 0-2,-13-1 0 0,-5-2 0-2,-41 10 0 2,-8 17 0 1,-11 10-4-2,-3 20 2-1,0 14 0 2,3 3 0 0,14 3 2 0,13 33 0-2,15 9 0 2,19 5 2 1,4 7 1-1,0-1 2-2,43-4-5 2,6-8 0-1,11-5 0 0,4-16 0 2,1-9 0-4,-7-14 0 5,-8 0 0-3,-13-11 0 0,-14-32 0 0,-22-13 0 2,-1-6 0-2,-20-2 0 0,-34 2 0-1,-5 11-4 7,-9 9-5-8,-5 12 4-1,5 13 1 5,5 17 2-3,18 0 1 4,16 14 1-6,18 34 1 4,11 13 3 1,8 6 0 1,35 4 0-6,11-10 2 5,2-6 0-3,-5-18-6 3,1-18 0-4,-11-14 0 4,-11-5 0 0,-8-9 0-2,-13-36 0-1,-9-13 0 3,0-12 0-2,-18-1 0 1,-28 9 0-3,-8 10 0 5,2 22 0-4,4 13-5 4,11 17 3-6,6 0 1 5,12 7 1-1,19 33 2-1,0 4 1 0,3 11 0 1,33 2-3 0,15-1 0-1,3-2 0 0,-3-9 0 1,1-13 0 1,-12-17 0-2,-9-15 0-1,-5 0 0 1,-9-25 0 2,-10-26 0-3,-7-13 0 2,-4-6 0 1,-42-3 0-3,-12-2 0 4,-10 10 0-6,4 5 0 5,3 18 0-2,18 14 0 4,12 13 0-8,12 15 0 6,12 0 0-1,7 38 0 0,0 13 0-2,0 5 0 2,33 0 0 1,1 2 0 0,-4-4 0-6,1-3 0 6,-2-10 0-1,-5-9 0 0,-8-15 0-3,-6-10 0 6,-8-7 0-6,-2 0 0 5,0-7 0-5,-9-42 0 3,-27-11 0 0,-12-11 0 0,0 4-6 0,3 10 4-3,6 16 0 3,19 11 1 0,8 20 1-1,6 6 0 1,6 4 1 0,0 0 2-1,0 26-1 0,0 16 3 1,21 11-5 0,15 6 0 0,13 5 0 2,3 0 0-4,5-2 0-1,-5-15 0 5,-8-17 0-2,-17-9 0-4,-10-16 0 5,-9-5 0-2,-8 0 0-1,0 0 0 2,0-9 0 2,0-2 0-3,0 2 0-1,0 8 0 1,0 1 0 3,0 0 0-4,0 0 0 0,0 0 0 2,0 0 0 2,0 0 0-4,0 0 0 0,0 0 0 4,0 0 0-3,0 0 0 1,0-4 0-2,0 1 0 2,0-6 0 1,0-1 0-3,-8-7 0 3,-5 4 0-3,-1-9 0 1,-6 9 0 1,4-7 0-2,-5 0-3 2,-8-4 6 0,-2-10-3 1,-6-3 0-4,-3-10 0 5,-7-8 0-3,-3 1 0 0,-7-12-4 0,-7-7 4 4,-2-5 0-6,-13-10 0 1,-3-2 0 1,-2-8 0 1,-2 3-1 1,5-3 2-1,10 2-1-3,1-1 0 3,9 6 0 1,5-5 0-2,-4 2 0 1,2-1 1-1,-7 0-1 2,1-3 3-3,-4-6-3 1,-1 0 0 0,-2-1 0 2,1 8 0-1,3 3 0-2,11 15 0 3,11 11 0-1,6 13 0 0,6 4 0-1,5 10 0-2,3-2 0 3,-2 1 0 1,9 3 0-3,1 1 0 0,4 3 0 4,0 3-5-2,4 8 1-2,-2-1-5 2,-1-2 1 1,3 0 0-2,-2-3 2-1,-2 10-2 2,3 5-6 0,5 5 8-1,1 6 5 0,4 4 1 2,0 0 0-2,0 0 0-1,0 0 1 1,0 17 0 1,0 25 0 1,16 13 0-4,14 13-2 4,8 11 2-1,10 11-2 1,7 17 1-3,14 16 0 0,17 21 0 3,17 14 0-1,14 5 1-1,12 5 0-1,3 0 1 4,2-5 2-4,-7-10 3 3,-2-16-5-4,-9-14 3 4,-12-4 1-1,-11-10 0 0,-12-11-1-3,-19-16-1 3,-17-16 3 2,-11-21-4-3,-11-13 1 2,-7-2-1-6,-8-15-2 7,4 0 0-2,-9-6 0-2,-3-8-1 1,0 3 0 2,0-4 0-2,0 0-1-1,0-4 0 2,0-36 1 0,-29-22-3-1,-22-26 3 1,-20-32-1 1,-19-24 1-2,-26-25-1 2,-11-25 1-4,-14-9-1 5,1-5-2-3,5 9 3-1,4 16 0 1,11 18 1 2,4 17 1-2,15 12 0 1,4 10-1-4,7 5 0 6,3-1 0-1,0 3 0-2,1 5-1-2,1 13 5 4,1 11-5-2,1 4 0 2,6 5 0 1,6-1-3-6,4-1 2 3,17 7-2 3,3 4 2-6,7 5-1 4,9 11 2-1,5 13 0 0,9 12-1 2,5 11 1-2,8 9-1 2,1 9 1-2,3 2-1 0,0 0 1 0,0 0 0 4,0 0 0-7,0 0 1 3,0 0-2 1,0 21 0 2,0 20 1-3,12 11-1-1,28 22 1 3,21 13-1-2,10 14 0-2,13 10 0 4,12 3 1-2,8 12 2 0,6 9 1 1,5 3-2-1,-2 5-1 2,3 10-2-1,6 10 0-1,-2 17 1 3,5 7-1-6,1-1 2 4,-9-13-3 0,-10-10 3-2,-15-25 2 3,-17-25 1-2,-18-26 2 2,-17-25 0-4,-20-23-2 6,-8-18-2-6,-8-13 2 4,-4-6-3-4,0-2 0 3,0 0 0 0,0 0 0-2,0 0 0 2,0 0 0 0,0 0 0 0,0-9 0-2,-18-39 0 2,-26-32 0 0,-20-42 0 2,-23-32 0-1,-26-37 0-6,-19-22 0 5,-21-18 0 1,-7-5 0-3,-2-9 0 2,-6 1 0 1,-8 14 0-1,11 13 0 0,11 31 0-4,27 36 0 5,34 25 0-2,22 33 0 1,19 18 0 0,4 18 0-1,8 6 0 2,6 3-3-2,-2 10 3 1,13 3 0-3,0 6 3 4,5 8-3-1,2 3 0-3,8 5 0 3,-4 4 0 1,5-3 0-2,-2 2 0-1,5-2 0 4,1-2 0-3,-10-11 0 1,-8-6 0-3,-6-4 0 4,-4 0 0-1,2 9 0-3,9 9 0 4,3 10 0 52,14 6 0-60,3 0 0-1,0 0 0 0,0 2 0 0,0 18 0 0,0 2 0 0,0 4 0 0,10 5 0 7,3 0 0 0,0 2 0 0,2 4 0-1,3-3 0 3,0 1 0-2,2-3 0 0,-1-1 0 0,-2 0 0 1,1 3 0 1,-2 0 0-3,3 11 0 2,-5 11 0 0,3 8 0 1,7 9 0-5,2 3 0 5,-6 0 0-2,5-5 0 5,4-9 0-8,-12-15 0 4,3-12 0-2,-7-13 0 4,-7-14 0-3,-4-8 0-2,-2 0 0 5,0 0 0-3,0-11 0 1,0-34 0-3,0-21 0 4,-8-15 0-1,-21-18 0 0,2-9 0-3,-11-5 0 4,2 1 0 1,5 13 0-4,8 15 0 1,6 16 0-1,8 23 0 2,5 15 0 1,4 10 0-3,0 11 0 2,0 4 0-1,0 2 0 0,33 3 0 1,18 0 0 0,14 20 0 0,8 22 0-3,3 8 0 4,1 6 0-2,3 0 0 2,-9-1 0-2,-1-5 0 0,-14-9 0 2,-15-11 0-1,-18-17 0-4,-13-8 0 4,-10-5 0 3,0 0 0-6,-26-31 0 4,-32-17 0-1,-26-12 0-1,-16-8 0 0,-16-7 0 1,-12 4 0-3,-5 3 0 5,8 12 0-4,18 7 0 3,22 14 0-3,24 13 0 1,26 10 0 3,19 12 0-6,12 0 0 5,4 0 0-2,0 0 0 3,0 0 0-5,0 0 0 3,0 0 0 0,0 0 0 1,0 0 0-4,0 8 0 3,0 16 0 1,23 0 0-2,6 6 0-1,3 2 0 1,-5-7 0 2,-1-3 0 0,-8-5 0 6,2-9 0-14,-4 1-4 4,-2-9-53 2,10 0-29 2,-4 0-78-3,-8 0-103 3,-4-14-129-2</inkml:trace>
    </iact:actionData>
  </iact:action>
  <iact:action type="add" startTime="27272">
    <iact:property name="dataType"/>
    <iact:actionData xml:id="d4">
      <inkml:trace xmlns:inkml="http://www.w3.org/2003/InkML" xml:id="stk4" contextRef="#ctx0" brushRef="#br0">16537 8385 454 0,'0'0'132'6,"0"0"13"3,0 0 21-4,0 0-66 2,0 0-9-1,0 0-13 3,0 0-22-1,-174-72 5-1,140 112 9 0,17 1-15 2,7 4-9-1,10-3-4-1,0-8-8 0,0-3-13 1,11-4 1-1,18-3 0 1,6-4-8 0,4-13-7-1,6-7 5 3,3 0 1-5,-7-7 3 1,-11-30-5 13,-12-8-3-19,-14-4-2 8,-4-1-5-5,-16 3 0 6,-33 6 0-1,-15 9 1-2,0 11-1 2,-5 13 0 1,9 8 0-2,9 0 0-2,18 31 1 4,17 14 3-1,12 9 27 0,4 5 15-3,11 5-5 4,31 0-11-1,5-2-10 1,9-17-7-2,-2-11-5-2,5-23-4 2,-1-11 2 2,-8 0-3-1,-10-51-2-1,-15-15-2 1,-12-14 1 0,-13-1-3-1,-4 0 0 0,-40 7 1 2,-14 5 1-1,-6 7-3 1,5 28 3-4,-1 17-1 3,14 17 0 0,5 8 1-2,14 35 1 1,14 12 1 1,13 7 4 3,0 1 12-5,10 1 6 1,31-5-5 0,6-6-2 2,9-2-6 0,2-11 1-6,5-15-9 4,-6-15 2 1,-11-10 0 1,-5 0-5-3,-17-35 1 2,-15-14-1 0,-9-5-1-2,0 2 0 2,-29-5 0 0,-19 2-4 0,-13 4 3-3,1 8-1 5,3 16-1-3,8 18 2 2,7 9 0-5,10 0 1 7,14 36 1-5,16 12 2 2,2 9 1-2,2-1 2 2,39-3-3-1,0-5 3 0,-1-8 3 3,1-16-3-5,-6-11 1 6,-1-9 0-5,-3-4-6 1,-8-7 0 4,0-35 0-8,-10-15 0 6,-13-11 0-1,0-6 0-2,-13 0-4 3,-38 2 2-1,-8 18-3-4,-2 19-1 4,5 25 3 0,9 10 1 0,10 17 0-1,21 38 2 0,11 12 2 2,5 6-1 1,9-3 5-5,30-4-5 2,-3-13 7 1,2-10-2-1,-10-16-6 3,1-9 0-4,-3-14 0 0,-2-4 0 2,2 0 0 0,-2-7 0-2,-4-25 0 2,-14-8 0 1,-6-10 0-4,0-12 0 3,-47-5 0 0,-14-5 0 0,2 7-5 2,1 11-4-6,6 10 0 4,16 12 0 1,11 17 6-4,12 15 2 3,7 0-1 0,6 17 2 0,0 26 3-3,0 8 0 3,3-1 3 1,23 7-4-1,2-3-1-3,-1-7-1 4,2-8 0-1,-6-7 0 1,0-17 0-3,-5-3 0 2,-5-12 2-1,-3 0-2 0,-10 0 0 1,0-3-3-2,0-25 0 3,-13-12 0-1,-25-2 2 0,-5 3-2-2,-2 2-5 3,4 12 0-1,12 12 1 3,3 9 4-8,10 4 2 5,15 0-1 0,1 20 2-1,0 16 4 3,4 1-3-3,32 0 4 1,5-7-2-1,3-3-1 0,-4-10 1 5,1-2-1-8,-2-9 0 8,-7 0 0-9,-8-6-2 10,-3 0 1-10,-10 0 1 9,2 0-2-10,-7 0 0 8,-4 0 1-3,3 0 1-4,-2 0-3 14,-3 0 1-15,0 0-1 4,0 0 0-1,0 0 1 6,0 0-1-5,0 0 0 3,0 0 1-2,0 0 1-1,3 0-1 2,-3 0 0 6,0 0-1-12,0 0 1 6,2 0-1-2,0-9 1 3,3-2-1-1,4 0 1-2,1-2 0 2,0 4 0 3,0 3 1-8,0 1-1 7,-3 1 0-7,-4 4 1 7,-3 0-1-1,0 0 0-5,0 0 0 7,0 0-2-3,0-3 0-5,0-5 1 4,0-9 0 4,-27-12 0-6,-17-12 1 13,-9-15 0-9,-11-11-1-8,-4-14 1 2,0-15 0 4,-9-14 0 12,0-12 0-14,-4-7 0-5,-3-4 0 15,0-9 1-13,-8-6 2 11,-1-13-1-9,-9-2 1 1,-6 0-1 8,5 5 0-10,-4 12-1 11,10 14-1-9,-3 9 0-5,0 8 2 11,1 10-1-6,4 7-1 9,8 13 0-12,16 11 0 7,20 19-2-3,19 22 0 9,18 14-1-8,8 13 0-6,6 0 2 19,0-1 1-18,0 3 0-2,0-5 0 6,0 0-1 8,0-1 0-11,-7-7-2 12,-1 2-2-7,0 1-1-7,3 6-1 6,1 8 2 3,4 0 3-5,0 0-1 9,0 0 3-9,0 17 2-5,0 17-2 11,17 11-1 4,7 9 1-12,12 10 0-3,7 15 0 9,9 8 1 5,21 16 1-11,14 19-2 15,20 20 1-13,16 28-1-5,14 18 0 5,12 22-1 1,12 13 0 5,3-10 0-4,-3-10 1-1,-9-12 3 3,-20-22 0-3,-19-26 8 5,-25-34-9-8,-28-35 3 6,-31-42-1 7,-21-20-4-11,-8-12 0-5,0 0 0 11,0-27 0-7,-7-19-2 5,-13-7 2 6,-5-8 0-13,-11-8 0 6,-8-15 1-3,-9-17-1 8,-11-15 1-10,-16-20-1 6,-13-23-1-5,-15-10 1 11,-16-16 0-12,-3 0 0 12,-4 7 1-12,-2 11-1 19,10 14 1-20,1 19-1-1,9 18 3-1,1 15-2 17,12 8 0 42,5 6-1-59,6 1 0 0,4-2-4 0,-6 3 3 0,1-1-2 0,-2 8 3 1,15 7-1-1,9 14 0 0,16 13 0 15,20 12 1-13,16 13 0 3,5 8 0 8,9 5 0-11,-1 3 0 12,3 3 0-12,0 0 1 4,0 0 0 1,0 0 0-1,0 3 2 1,16 28-3 1,16 11 0 3,18 14 0-7,10 18 1 9,14 19 0-10,16 15 0 6,2 13-1 9,19 15 0-14,7-1 4-4,11 5-4 8,0 3 3 6,-5 1-3-12,-12-7 0 11,-8-2-4-11,-15-13 3 12,-8-21 0-10,-17-19 0-3,-21-30 0 7,-14-21 1 7,-19-20 3-13,-4-11-3 11,-6 0 0-11,0-2-3 3,0-33 0 6,-26-21 3-5,-15-27 0 4,-18-30 1-6,-21-30 0 5,-24-20 0-5,-28-14 0 7,-25-16-1-3,-15-7 3-1,2 5-2-3,11 10-1 8,21 25-5-7,22 25 2 8,23 16 0-11,14 21 1 13,18 14 2-11,9 16 0 9,18 17 0-8,4 9 0-4,7 6 1 7,5 10-1-3,5 7 0 6,3 8 2-6,7 6-2 4,0 5 0 0,3 0 0-6,0 0 4 6,0 0-2 0,0 25 0 2,26 34-2-10,22 23-3 7,22 24 3 3,17 20 2-7,23 24-2 6,16 15 0-2,3 6 0 6,-1-8 0-13,-15-21 3 11,-13-25-2-10,-24-33 0 11,-32-33 0-9,-19-20-1 10,-20-20 0-8,-5-11-1-6,0 0-2 11,-10-2-5-5,-26-38 1 1,-5-16 7 0,-9-14-1 2,-3-15-2 1,-7-16 2-8,-4-6-1 12,-6-3 1-12,-4-1 0 12,0 12-1-13,2 7-1 74,17 18 1-70,8 22 2-4,20 8-2 0,11 19 2-1,4 8-1 0,8 6 0 0,0 7 1 0,-1-3 1 0,5 4-1 0,-3 3 1 0,1-3-1 7,2 3 1 2,0 0 1-4,0 0-2 6,-6 0 0-5,3 0 0-1,3 28 1 7,0 17-1 2,0 11 1-8,0 12 0-6,0 16 2 9,32 14-2-4,11 15-1 5,8 2-1-4,3-5 1 1,-11-12 2 7,-10-19-1-12,-5-17 3 12,-12-15-3-11,-7-16 0 0,-9-18-1 5,0-9-1 2,0-4 0-4,0 0 1 0,0 0-5 5,0 0 3-3,-9-34 2 2,-11-22 0-5,-17-20-1 5,-9-24 1-7,-11-25-1 9,-11-6 1-7,-1-5-1 10,5 13 1-12,7 12-1-3,14 22 1 13,11 22-2-9,16 25 2 12,12 19 0-14,4 16 1 3,0 7 2 8,0 0-1-6,0 0 1-3,0 0 1 4,14 0-3 6,7 4-1-14,9 10 1 15,5 9-1-12,7 8 1 16,17 17-1-13,21 19 0-5,8 18 0-1,17 14 3 10,8 2 1-5,6-3 7 11,-2-5-5-14,-5-15 6 3,-11-19 2 11,-24-17-14-10,-25-22 0-6,-29-15 0 11,-15-1 0-6,-8-4 0 18,0 0 0-17,0 0 0-6,-3-12 0 0,-38-30 0 10,-15-15 0-2,-15-14 0-2,-19-10 0 7,-6-5 0-11,-13-9 0 11,2-6 0-10,-7-4 0 10,-2-2-4-9,8 6 2 1,16 14 1 5,21 23-1-6,20 18 2 11,25 24 0-13,11 11 0 17,12 9 0-17,0 2 0-2,3 0 1 3,-4 0-1 7,-5 0 0-2,2 0-1-2,-2-4 1 5,5 4 0-6,4-3 1 2,0 3 0 0,0 0 2 3,0 0-2-4,0 0 2 2,0 0-3 0,0 0 0-3,13 20 0 5,18 11 0-3,18 11 0 27,15 14 0-30,24 17 0-4,15 13 0 1,20 16 0-1,8 8 0 11,3-1 0-7,0-3 0 11,-11-8 0-9,-23-16 0-5,-29-28 0 20,-33-22 0-15,-22-21 0-6,-16-11 0 0,0 0 0 11,-32-48 0-5,-33-19 0 9,-22-14 0-12,-13-7 0 4,-14 4 0-2,6-3 0 8,-1 5 0-10,8 1-4 11,-2 5 3-11,-2 2-1 12,5 7 0-8,0 11 1-7,16 6-1 14,15 8-2-9,21 16-8-4,23 9 1 40,12 13 3-36,10 0 8-5,3 4 0 0,0 0 2 0,0 0 0 0,0 0-1 6,0 0 0 3,0 0-1-4,0 0 1 12,0 14-1-17,0 23 1 5,12 15 0 5,20 16 0-4,8 13 0 3,7 18 0 1,9 8 1-4,5 2-2 6,3 7 1-8,3-1 3 9,-7-2-3-7,0-3 6-5,-5-16-2 12,-3-15 0-11,-19-17-1 13,-6-25-3-13,-19-15 0 3,-3-13-1 4,-5-6-1-3,0-1-5 9,0-2-18-12,0 0-58 9,0 0-47-9,0 0-52 0,0-14-58 7,0-2-152-5</inkml:trace>
    </iact:actionData>
  </iact:action>
  <iact:action type="add" startTime="33467">
    <iact:property name="dataType" value="strokeEraser"/>
    <iact:actionData xml:id="d5">
      <inkml:trace xmlns:inkml="http://www.w3.org/2003/InkML" xml:id="stk5" contextRef="#ctx0" brushRef="#br1">13814 16434 639 0,'0'0'91'5,"0"0"-81"2,0 0-10-3,0 0-82 2,0 0-229 1</inkml:trace>
    </iact:actionData>
  </iact:action>
  <iact:action type="remove" startTime="34200">
    <iact:property name="style" value="instant"/>
    <iact:actionData xml:id="d6" ref="#d1"/>
  </iact:action>
  <iact:action type="add" startTime="34295">
    <iact:property name="dataType" value="strokeEraser"/>
    <iact:actionData xml:id="d7">
      <inkml:trace xmlns:inkml="http://www.w3.org/2003/InkML" xml:id="stk6" contextRef="#ctx0" brushRef="#br1">14492 17204 865 0,'0'0'68'97,"0"0"-68"-97,0 0-6 0,0 0-56 1,0 0-158-1</inkml:trace>
    </iact:actionData>
  </iact:action>
  <iact:action type="add" startTime="34957">
    <iact:property name="dataType" value="strokeEraser"/>
    <iact:actionData xml:id="d8">
      <inkml:trace xmlns:inkml="http://www.w3.org/2003/InkML" xml:id="stk7" contextRef="#ctx0" brushRef="#br1">16793 13717 505 0,'0'0'38'7,"0"0"-38"1,0 0-137 0</inkml:trace>
    </iact:actionData>
  </iact:action>
  <iact:action type="remove" startTime="35387">
    <iact:property name="style" value="instant"/>
    <iact:actionData xml:id="d9" ref="#d2"/>
  </iact:action>
  <iact:action type="add" startTime="35394">
    <iact:property name="dataType" value="strokeEraser"/>
    <iact:actionData xml:id="d10">
      <inkml:trace xmlns:inkml="http://www.w3.org/2003/InkML" xml:id="stk8" contextRef="#ctx0" brushRef="#br1">17015 14369 649 0,'0'0'52'13,"0"0"-52"-13,0 0-61 8,0 0-126-2</inkml:trace>
    </iact:actionData>
  </iact:action>
  <iact:action type="remove" startTime="36090">
    <iact:property name="style" value="instant"/>
    <iact:actionData xml:id="d11" ref="#d0"/>
  </iact:action>
  <iact:action type="add" startTime="36096">
    <iact:property name="dataType" value="strokeEraser"/>
    <iact:actionData xml:id="d12">
      <inkml:trace xmlns:inkml="http://www.w3.org/2003/InkML" xml:id="stk9" contextRef="#ctx0" brushRef="#br1">14965 17904 520 0,'0'0'146'12,"0"0"-121"-10,0 0-11 6,0 0-14-2,0 0-29 2,0 0-153 1</inkml:trace>
    </iact:actionData>
  </iact:action>
  <iact:action type="remove" startTime="36802">
    <iact:property name="style" value="instant"/>
    <iact:actionData xml:id="d13" ref="#d3"/>
  </iact:action>
  <iact:action type="add" startTime="36809">
    <iact:property name="dataType" value="strokeEraser"/>
    <iact:actionData xml:id="d14">
      <inkml:trace xmlns:inkml="http://www.w3.org/2003/InkML" xml:id="stk10" contextRef="#ctx0" brushRef="#br1">21281 15068 600 0,'0'0'114'15,"0"0"-71"-13,0 0-43 3,0 0-70 0,0 0-256 2</inkml:trace>
    </iact:actionData>
  </iact:action>
  <iact:action type="remove" startTime="37381">
    <iact:property name="style" value="instant"/>
    <iact:actionData xml:id="d15" ref="#d4"/>
  </iact:action>
  <iact:action type="add" startTime="37383">
    <iact:property name="dataType" value="strokeEraser"/>
    <iact:actionData xml:id="d16">
      <inkml:trace xmlns:inkml="http://www.w3.org/2003/InkML" xml:id="stk11" contextRef="#ctx0" brushRef="#br1">23088 12214 510 0,'0'0'116'7,"0"0"-55"1,0 0-61-2,0 0-19 0,0 0-99 3,0 0-156-2</inkml:trace>
    </iact:actionData>
  </iact:action>
  <iact:action type="add" startTime="45181">
    <iact:property name="dataType"/>
    <iact:actionData xml:id="d17">
      <inkml:trace xmlns:inkml="http://www.w3.org/2003/InkML" xml:id="stk12" contextRef="#ctx0" brushRef="#br2">10727 17758 647 0,'0'0'167'6,"0"0"-73"1,0 0-16-4,0 0 4 9,0 0-27-7,0 0-16 3,0 0-2-2,0-6 6 5,0 6 10-6,0 0-1 4,0 0-2-4,0 0-6 6,0 0-10-6,0 23-9 3,0 10-14-3,-6 4 4 4,2-4-2 0,-1 4-5-3,0-1 0 1,-4-4-2 3,5-2-3-4,-1-5 1 2,2-5 0 3,3-13 5-4,0-2-1-1,0-5-2 0,0 0 1 3,0 0 0-3,0 0 1 2,0 0 0 0,0 0 1 0,0 0 1-2,0 0 1 2,0 0-5-1,0 0-2 1,0 0 0-2,0 0-1 3,0 0 0-1,0 0-2-1,0 0 4-1,0 0 0 4,0 0-1-4,0 0-2 0,0 0-2 2,0 0 0 0,0 0-1 0,0 0 0 1,0 0-1-4,-1 0 0 3,-15 0 0 1,-3 0 2-1,-14 0 4-2,1 0-1 2,-7 0 2 0,-2 0 0-3,-4 0-1 4,0 0 3-2,-1 0-4 2,-3 0 2-4,1-5 2 3,0-2 3 2,-4 1-1-3,-2 4 7-2,1-4-5 4,-5 3 4-1,1 0-5 0,-2-2-4-4,5-1 7 5,0 0-6 0,4 5 0-1,2-3 0-3,-4 1-1 5,4-2-4-1,-4 0 2-3,7 5 0 0,-2-7 3 2,-2 2-4 2,5 2 1-4,4 3-2 1,4 0 1 0,-5-5-1 5,2 5 1-7,-2 0 0 4,-2-6 2-4,2 6 0 1,-2 0-3 2,1 0 2-2,-10 0-2 4,4 0 0-2,-9 0 0 1,1 0 1-5,-1 0-1 6,-2 0-2-3,4 0 1 1,2 0-1-3,6 0 1 4,0 0-1-1,11 0 1-1,-2 0 0 0,5 0 0 1,5-6 0 1,2-2-1-2,3 5 1-1,0-1 1 0,-2-1 2 3,-11 5-3-1,-7-4 2-2,-4-4-1 1,-12 8 0 1,-5-1 3 2,3 1-3-6,2-4 0 6,6 2-1-3,1-4 0 0,9 1 0-1,2-4 0 5,8 4 0-5,5 2 1 1,-1 3 0 0,5 0 0 3,-2 0 0-3,5 0-2-1,-2 0 0 1,3 0 1 1,0 0-1-1,2-2 0 2,-5 2 1-4,-2 0-1 4,1-7 0 0,-4 7 1-2,-4 0-1-3,-3 0 1 6,-11 0 1-3,3 0-2 1,-8 0 3-2,6 0-3 4,9 0 0-3,4 0-2 1,7 0 0-2,9 0 2 2,0 0-1 1,12 0 1-3,-3 0 0 0,1 0 1 2,-1 0-1 0,2 0 0 1,1 0 1-4,4 0-1 7,-3 0 0-8,3 0 1 5,0 0-2-4,-4 0 2 3,4 0-1 1,0 0 0-1,0 0 1-3,0 0 0 3,0 0-1 1,-3 0 1-2,3 0-1 2,0 0 0-4,-2 0 1 5,2 0-1-3,0 0 0 1,0 0 0-2,0 0 0 1,0 0 0 2,0 0-1-1,0 0 0-2,0 0-1 2,0 0 2 1,0-30 2-1,0-7-2-2,0-7 0 2,5-1 1-2,2-7-1 5,2 3 1-5,-2 0-1 2,-1 6 0-1,4 13-1 0,-9 8 1-1,2 16 0 3,6-5-1-3,-9 11 0 4,1 0-15-6,9 0-71 4,-4 0-106 0,1 5-134 2,-2 7-304-6</inkml:trace>
    </iact:actionData>
  </iact:action>
  <iact:action type="add" startTime="47031">
    <iact:property name="dataType"/>
    <iact:actionData xml:id="d18">
      <inkml:trace xmlns:inkml="http://www.w3.org/2003/InkML" xml:id="stk13" contextRef="#ctx0" brushRef="#br2">7235 18615 444 0,'0'0'189'5,"0"0"-127"3,0 0 5 1,0 0 47-4,0 0-33 3,0 0-14 0,0 0 3 1,-112 5-7-4,72 15-13 3,-5 5-19 0,-7 1-6 0,7 11-12-2,6 8-9 2,5-9-3 3,11-1 1-6,9 0 0 1,11-15-2 2,3-3 0 2,0-12-4-4,21-5-11-1,21 0 7 4,5-22 6-1,-2-23 1 1,-2-12 0-4,2-19 1 3,-7-11 0 0,3-14 0 7,-11-11-1-14,-4 5 1 8,-1 8-1-3,-12 30 1 2,-2 24-2-1,-6 22 1 2,-5 23 1-3,0 0 3 1,0 19 3 0,0 35-3 3,-13 8-3-4,-8 14 2 2,1 0 2-3,1 11 0 4,-1 0-1-2,5 1 1 2,2-7 1-3,5-16-5 6,3-16 0-9,5-12-9 4,0-17-28 1,0-20-38-1,0 0-57 1,0 0-239 0</inkml:trace>
    </iact:actionData>
  </iact:action>
  <iact:action type="add" startTime="47566">
    <iact:property name="dataType"/>
    <iact:actionData xml:id="d19">
      <inkml:trace xmlns:inkml="http://www.w3.org/2003/InkML" xml:id="stk14" contextRef="#ctx0" brushRef="#br2">7316 18783 532 0,'0'0'331'3,"0"0"-289"3,0 0-42 4,0 0-2-3,0 0-88-1,0 0-199 2</inkml:trace>
    </iact:actionData>
  </iact:action>
  <iact:action type="add" startTime="47701">
    <iact:property name="dataType"/>
    <iact:actionData xml:id="d20">
      <inkml:trace xmlns:inkml="http://www.w3.org/2003/InkML" xml:id="stk15" contextRef="#ctx0" brushRef="#br2">7434 18514 574 0,'0'0'118'4,"0"0"-67"4,0 0-51-2,0 0-10 1,0 0-155 3</inkml:trace>
    </iact:actionData>
  </iact:action>
  <iact:action type="add" startTime="47889">
    <iact:property name="dataType"/>
    <iact:actionData xml:id="d21">
      <inkml:trace xmlns:inkml="http://www.w3.org/2003/InkML" xml:id="stk16" contextRef="#ctx0" brushRef="#br2">7829 18528 417 0,'0'0'241'4,"0"0"-164"0,0 0 27 5,0 0-12-1,0 0-47 0,0 0-25-3,-168 82-11 4,148-69-1-1,4 9 11 1,9-2 22-4,5 0-5 3,2-1-6 2,0 5-3-5,2 1-9 2,24 0-12 1,1 0-3 0,-1 7-1 0,-5 4 7-1,-10-6 5-1,-2 5-4 4,-9-5-1-3,0-6-8-1,0 3-1 7,-26-16-10-10,-5-11-32 5,-5 0-51-2,29-6-138 4,-3-18-321-3</inkml:trace>
    </iact:actionData>
  </iact:action>
  <iact:action type="add" startTime="48321">
    <iact:property name="dataType"/>
    <iact:actionData xml:id="d22">
      <inkml:trace xmlns:inkml="http://www.w3.org/2003/InkML" xml:id="stk17" contextRef="#ctx0" brushRef="#br2">8119 18013 300 0,'0'0'488'8,"0"0"-364"-2,0 0-30-1,0 0-6 5,7 140-42-1,-24-78 2-4,-2 15-7 3,-1 14 8 0,5 8-12-2,-2 14-10 3,1-6 3-2,3-6-6 1,-3-8-10-2,5-12-12 2,-1-19-2 0,5-12-5 0,2-23-36-3,5-14-67 3,0-13-58 1,0-8-129-3,5-29-464 2</inkml:trace>
    </iact:actionData>
  </iact:action>
  <iact:action type="add" startTime="48577">
    <iact:property name="dataType"/>
    <iact:actionData xml:id="d23">
      <inkml:trace xmlns:inkml="http://www.w3.org/2003/InkML" xml:id="stk18" contextRef="#ctx0" brushRef="#br2">8200 18665 898 0,'0'0'134'5,"0"0"-12"0,0 0-10 4,-166-14-62-1,108 3-40 0,4-6-10-3,14 9-30 4,11-4-111-1,29 4-114 0,0 3-349-2</inkml:trace>
    </iact:actionData>
  </iact:action>
  <iact:action type="add" startTime="48825">
    <iact:property name="dataType"/>
    <iact:actionData xml:id="d24">
      <inkml:trace xmlns:inkml="http://www.w3.org/2003/InkML" xml:id="stk19" contextRef="#ctx0" brushRef="#br2">8689 18691 646 0,'0'0'212'1,"0"0"-95"2,0 0-5 6,0 0-30-2,0 0-25 2,-200 106-14-4,159-81-17 2,8 1-4 1,10 0 5 1,8-4-14-4,12-2-7 4,3-10-3-1,3 0-3 0,38-10-4-1,5 0-4 0,2-26 3 1,-3-10 4 0,-15-3 1-2,-2-5-1 3,-15 6-1-2,-3 6-1 1,-4 13-6-2,-6 2 4 4,1 17 5-4,-1 0 0 3,0 0 9-5,0 11 19 5,0 29-11-1,0 7-13 0,-16 10 2-3,2 2-6 6,1-3-1-6,0-4-10 4,11-12-19-3,2-20-44 4,0-15-66-3,0-5-69-1,0 0-295 0</inkml:trace>
    </iact:actionData>
  </iact:action>
  <iact:action type="add" startTime="49223">
    <iact:property name="dataType"/>
    <iact:actionData xml:id="d25">
      <inkml:trace xmlns:inkml="http://www.w3.org/2003/InkML" xml:id="stk20" contextRef="#ctx0" brushRef="#br2">8838 18854 806 0,'0'0'176'2,"0"0"-88"6,0 0-4-1,0 0-6 3,0 0-26-4,0 0-25 2,68-138-5-1,-52 104-14-1,-8 11-8 5,0 9 3-4,1 9-1 0,-6 5-1 0,6 0 7 0,6 0 20 1,1 32-21-2,3 17 4 2,-6 8-8-1,-8 5-3 2,-5-3-1-1,0-12-3 8,0-16-14-14,0-18-11 2,0-13-14 4,0 0-40-1,4-24-75 1,5-21 52 0,-2 15-118-1,-3 10-362-1</inkml:trace>
    </iact:actionData>
  </iact:action>
  <iact:action type="add" startTime="49618">
    <iact:property name="dataType"/>
    <iact:actionData xml:id="d26">
      <inkml:trace xmlns:inkml="http://www.w3.org/2003/InkML" xml:id="stk21" contextRef="#ctx0" brushRef="#br2">9385 18558 47 0,'0'0'600'6,"0"0"-499"2,0 0-34-3,0 0 26 3,0 0-15 1,0 0-24-1,0 0 17-1,-84 107 10 0,68-70 3 0,6 2-26 1,7-2 1-2,3-6-21 3,0-5-7-1,0-2-12 0,3 1-5-3,26 1-1 4,1-10-11-1,16-1-2 0,5-15-9-2,0 0-20 1,-5-12-66 2,-8-26-82 4,-35 6-81-10,-3 8-263 4</inkml:trace>
    </iact:actionData>
  </iact:action>
  <iact:action type="add" startTime="49884">
    <iact:property name="dataType"/>
    <iact:actionData xml:id="d27">
      <inkml:trace xmlns:inkml="http://www.w3.org/2003/InkML" xml:id="stk22" contextRef="#ctx0" brushRef="#br2">9657 18728 544 0,'0'0'274'4,"0"0"-90"3,0 0-63-2,0 0-41 3,0 0-46-1,0 0-26 2,126 30-7-3,-111-60-1 5,-1-7-3-6,-12-3 2 3,-2 4-3-2,0 5-12 4,0 10 1-4,-8 3-9 2,-16 12 8-2,-2 6 9 2,0 0 7 0,-2 0 4 0,8 39 15-3,0 11 2 4,8 13 3 1,12-1 3-4,0-1 1 10,0-10 2-15,6-12 3 4,23-7-24 3,8-15-9 1,4-17-27-3,2 0-41 1,5-32-45 2,-29 2-166-1,-6-2-492-3</inkml:trace>
    </iact:actionData>
  </iact:action>
  <iact:action type="add" startTime="51012">
    <iact:property name="dataType"/>
    <iact:actionData xml:id="d28">
      <inkml:trace xmlns:inkml="http://www.w3.org/2003/InkML" xml:id="stk23" contextRef="#ctx0" brushRef="#br2">7413 18778 503 0,'0'0'354'8,"0"0"-207"-2,0 0-45 1,0 0-12 2,0 0-13-1,0 0-44-2,3 148-24 2,-3-128-9 0,0-6 0 0,-3-8-24 0,3-6-40-2,0 0-39 0,0 0-117 4,0-13-261-3</inkml:trace>
    </iact:actionData>
  </iact:action>
  <iact:action type="add" startTime="51341">
    <iact:property name="dataType"/>
    <iact:actionData xml:id="d29">
      <inkml:trace xmlns:inkml="http://www.w3.org/2003/InkML" xml:id="stk24" contextRef="#ctx0" brushRef="#br2">7460 18447 787 0,'0'0'167'2,"0"0"-143"4,0 0-15 1,0 0-9 2,0 0-34-2,0 0-175-1</inkml:trace>
    </iact:actionData>
  </iact:action>
  <iact:action type="add" startTime="52974">
    <iact:property name="dataType"/>
    <iact:actionData xml:id="d30">
      <inkml:trace xmlns:inkml="http://www.w3.org/2003/InkML" xml:id="stk25" contextRef="#ctx0" brushRef="#br2">3050 11000 649 0,'0'0'248'3,"0"0"-138"4,0 0-25 0,0 0-5 0,0 0 6 1,0 0-21 0,0 0-22 0,-104 45-14-3,68-32-2 4,-1 1-7-1,3 3-3 0,-7-3-6-2,3-1-5 2,-2 2-1 0,5 0-1 1,2-5-1-3,5-2-1 4,12 1 0-3,5-6-1 0,6 2 1-1,4-1 2 4,1-4-2-5,0 0-1 5,-3 3 3-6,3 4-2 6,-5 8 2-3,3 5 1 2,-1 12 6-5,3 12 0 4,0 3-1 1,0 8 1 2,0 8 0-10,0 10 1 9,0 7-1-2,0 9-3-3,0 3 3 4,0 10-9-1,0 5 6 1,0 7 10-5,0 7 5 4,0 12-1 0,0-1-5 0,0-7 3-1,0-6-2 0,0-14-6 1,0-4-7 1,0-2-2-2,0-2-2 1,-3-4-1 1,-9-6 0-2,1-14 2 1,-1-9-3-3,6-13 1 4,-4-14 0-1,6-6 1-2,-1-11-1 4,1-3 1-5,1-4-1 2,3 1 0 1,0 1 1-1,0-1 1 0,0-3-1 2,0-4 0-3,0 0 8 1,0-7-4 2,0 0-1-2,0 3 3 2,0-3 5-4,0 2 0 4,12 1-7-1,12-1-1-2,7 4 3 2,1-2 0 0,5-1 1 0,4-1-3-2,2-2 5 2,1 0-5 0,-8 0 1 1,-11 0-3-5,-12 0-1 5,-13 0-2-2,0 0 0 1,0 0-6-2,-7 0-47 4,-44-9-105-3,-22-31-13 1,39 20-116 0,0-4-420-2</inkml:trace>
    </iact:actionData>
  </iact:action>
  <iact:action type="add" startTime="54089">
    <iact:property name="dataType"/>
    <iact:actionData xml:id="d31">
      <inkml:trace xmlns:inkml="http://www.w3.org/2003/InkML" xml:id="stk26" contextRef="#ctx0" brushRef="#br2">640 11575 737 0,'0'0'223'5,"0"0"-155"1,0 0 2 2,0 0 23 0,0 0-6 1,4 200-4-4,-11-122-5 3,-3 7-9-1,2 9 1 3,1 2-23-4,-2 3-11 0,2-3-21 3,6-12-6-1,-2-16-6-2,3-20-3 2,0-18-11 0,0-18-23 1,0-12-60-3,11 0-51 1,2 0-114 0,3-25-174 2</inkml:trace>
    </iact:actionData>
  </iact:action>
  <iact:action type="add" startTime="54342">
    <iact:property name="dataType"/>
    <iact:actionData xml:id="d32">
      <inkml:trace xmlns:inkml="http://www.w3.org/2003/InkML" xml:id="stk27" contextRef="#ctx0" brushRef="#br2">808 12261 697 0,'0'0'408'6,"0"0"-356"2,0 0 62 0,-168-17 3 0,79 9-51-2,4 3-43 1,17-4-20 3,13 6 0-5,18-1-3 2,23-1-21 3,14-3-118-3,0 5-97-1,3-2-272 2</inkml:trace>
    </iact:actionData>
  </iact:action>
  <iact:action type="add" startTime="54631">
    <iact:property name="dataType"/>
    <iact:actionData xml:id="d33">
      <inkml:trace xmlns:inkml="http://www.w3.org/2003/InkML" xml:id="stk28" contextRef="#ctx0" brushRef="#br2">1034 12471 705 0,'0'0'184'3,"0"0"-88"4,0 0 4-1,0 0 0 3,0 0-17 0,0 0-7-3,14 101-24 2,-14-69-7 2,0-4-26-5,0-6-14 2,0-5-5 0,0-11-27 2,0-6-141-2,0 0-232 0</inkml:trace>
    </iact:actionData>
  </iact:action>
  <iact:action type="add" startTime="54823">
    <iact:property name="dataType"/>
    <iact:actionData xml:id="d34">
      <inkml:trace xmlns:inkml="http://www.w3.org/2003/InkML" xml:id="stk29" contextRef="#ctx0" brushRef="#br2">1057 12096 735 0,'0'0'190'4,"0"0"-128"5,0 0-7-1,0 0-29-2,0 0-26 2,0 0-6 0,32-97-92 0,-26 97-168-2</inkml:trace>
    </iact:actionData>
  </iact:action>
  <iact:action type="add" startTime="55044">
    <iact:property name="dataType"/>
    <iact:actionData xml:id="d35">
      <inkml:trace xmlns:inkml="http://www.w3.org/2003/InkML" xml:id="stk30" contextRef="#ctx0" brushRef="#br2">1391 12435 408 0,'0'0'295'2,"0"0"-157"7,0 0-39-4,0 0-2 3,0 0-33 1,0 0-16-1,5 127-22-2,-5-127-9 1,0 0-1 1,0-31-9 1,0-14 4-3,10-6-7 2,6 3-3 1,0 6 0-2,-1 5-1-2,-1 10 2 4,2 9-2 0,-8 7 0-2,-3 8 5-2,-2 3 1 3,2 0 28 0,0 34 8 4,-2 21-29-9,-3 9-7 4,0-6 3 2,0-2-3-1,0-15-2-2,0-20-2 2,0-10-2-1,0-11 0 2,0 0-8-2,12-19 0 0,8-20 8 1,3-4 0 1,6 4 0 1,-1 12 2-7,-8 9-1 4,0 8 23 1,-4 3 2-2,-3 7 4 4,1 0-8-4,-1 0-9 3,-2 25-10-4,-1 19-2 3,-4 5-1 0,-6 4-9 0,0 4-10-1,0-4-15 0,0-10-28 2,0-13-24-1,0-13-32-1,0-17-184 0,0 0-361 1</inkml:trace>
    </iact:actionData>
  </iact:action>
  <iact:action type="add" startTime="55537">
    <iact:property name="dataType"/>
    <iact:actionData xml:id="d36">
      <inkml:trace xmlns:inkml="http://www.w3.org/2003/InkML" xml:id="stk31" contextRef="#ctx0" brushRef="#br2">1901 12567 537 0,'0'0'295'4,"0"0"-212"2,0 0-13 3,0 0-7-1,0 0-20-1,152-168-29 0,-143 129-11 1,-5 2-1 0,-4 0-2-2,0 7-2 2,0 5 1 0,0 8-3-2,0 8-2 3,-4 9-5-1,-14 0 5-1,-3 0 6 3,0 26 11-3,-3 4 0 0,5 9 3 1,6 3 11-4,11 3-7 6,2 0-1-2,0-6-6-1,0-2-1 11,13-5-10-14,19-5-1-4,13-5-14 10,0-13-36-6,-30-9-46 3,3 0-312 2</inkml:trace>
    </iact:actionData>
  </iact:action>
  <iact:action type="add" startTime="60364">
    <iact:property name="dataType"/>
    <iact:actionData xml:id="d37">
      <inkml:trace xmlns:inkml="http://www.w3.org/2003/InkML" xml:id="stk32" contextRef="#ctx0" brushRef="#br3">33142 4914 618 0,'0'0'327'4,"0"0"-181"4,0 0-16-1,0 0-47 0,0 0-3 1,0 0-29 1,16-25-18-3,-16 22 1 1,0-2 3 0,-18 2 24 2,-11-2 2-1,-3 1-25-2,-2 2-5 2,-9-1 5-1,-9 0-10 2,-5 1-4-3,2-1-3 2,-4 3-3-1,-2 0 0 5,-4 0 0-10,-4 0 1 7,6 0-2-1,-1 0-7 1,-6 0 3-3,2 3-3 1,-7 2-1 2,-6-2-7-1,7 3 5-3,0-6 0 4,4 0-3 0,6 0 1-3,5 0-1 3,14 0 0-3,2 0 0 2,9 0-4-1,8 0 3 0,3 0-2 1,6 0-1 0,-4 0 1 0,4 0-1-3,-12 0 0 3,-2 0 0 1,-8 0 0-2,-1 0-1 2,3 0 0-5,3 0-3 8,5 0 1-9,11 0-1 5,5 0 0 0,6 0 2 1,4 0 2-2,2 0 0-1,1 0 0 2,0 0 1 2,0 0-1-3,0 0 1-2,0 0 1 8,0 0-1-9,0 0 0 1,0 0-1 5,-5 5-2-3,1 21 2 2,-3 8 4-1,-5 2-3-1,8 6 0-1,-6 9-1 3,7 2 1-3,-5 6 0 0,6 0 0 3,2 0 0-1,-2 2 0-2,2 0 0 1,-3 11-1 2,3 1 1-1,0 9 0-1,0 2 0 1,0-3-1 0,0-2 3-2,0-7-2 4,0-4 0-6,0 2 2 5,0-1-3-2,0-5 0 2,12 10 0-4,4-5 1 4,3 5 1 1,-5-5-1-7,-4-2-1 6,3 4 0-1,-5-1 1-1,5 3-1 2,-3 4 1-4,3-10-1 3,0-3 0 2,-6 5 1-3,6-3-1-2,-3 7 1 6,0 6-1-6,-2-1 0 3,-5-4 0 2,1-7-1-5,-4-3 1 5,0-7 0-3,0-7 0 0,0-4 0-1,4-11 1 5,-2 2-1-5,1-2 0 2,1-4 1-3,-1 2-1 5,0 4 0-5,-3 2 0 3,0 0 0-1,0 1-1 0,0-5 2 1,0 2-2-1,0 0 1 1,0 0-1 1,0 2 1 1,0-3 0-8,0 2 0 7,0-14 0-1,0-4 0-1,0-7 2 0,0-6-2 0,0-4 0 3,0 3 0-4,0 2 0 0,0 2 0 2,3 5 1 0,1-1-1 1,-1-5 0-4,0 0 0 3,1-5 0 1,2 0 1-2,1 1 1 0,6-1 0 1,10 3 0 0,8-1 1-2,12-4-3 3,14-2 0-1,14 0 0 0,16 0 0 0,10 0 0-1,13 0 0 0,13-15 0 4,2-5 0-7,-6-1 0 1,-10 8-5 6,-20 3 5-6,-13 5-1 1,-8 0 0 5,-3 2 1-5,-1-1 0 1,-5-1 0 2,1 0 0-4,5 2 1 6,-3-6-1-6,-4 7 0 3,-3-1 0-2,-1 3 0 4,-6 0 1-4,4-3 0 3,-4 3-1-3,-3 0 0 2,3 0 1 1,-5 0-1-5,2 0 0 5,4 0 0-1,-8 0 3 2,-8-3-3-3,-5 3 0-2,-12 0 0 4,-3 0 0-3,-12 0 0 2,-1 0 0-2,0 0 0 3,0 0-3-2,0 0 0-1,0-2 1 2,0 2 1 1,0-2-4-2,0-3 2 1,0-8 0-1,0-21-1 1,0-16 4 2,0-28 0-5,0-14 0 1,0-11 0 2,0-11 0 1,0 0 0-4,0-1 0 4,0-3 0-1,0-5 0 0,-1-9 0 1,-5 2 0-5,2 1 0 4,1 4 0 0,0 11 0 0,0 10 0-2,-1 12 0 4,1 11 0-4,3 7 0 0,0 6 1 5,0 4-1-6,0-4 0 4,0-3 0-1,0-1 0-3,0-7 0 4,0-11 0-2,-3-2 0 1,1-7 0-2,-6 1-1 3,5 7 1 1,1 6 0-3,2 4 0 1,0 12 0-1,-3 4 0 0,3 6 0 0,0 3 0-1,0 7 0 3,-2 5 0-1,-4 1 1 0,6 8-1-2,-2-6-2 2,-1 0 0 1,-4 0 2-2,4-6 2-1,2 12-2 2,-3 6-3 0,-1 9 3-2,2 13-1 1,3-1 0 0,-1 1 0 1,-2 5 1 2,3-2-5-7,-3 1 2 7,-3 3 2-2,6 0-1-1,0 0 1-1,0 0-1 3,-3 0-2-1,2 0 1-3,-5 0 0 3,-7 0 2 0,-4 0 2 1,-7 0-1-2,-6 0 0-1,-5 0 2 2,-7 7-1 1,2 12-1-3,-4-2 1 1,1 3 4 2,-1-7-2-1,1 2-1 0,-1-8-1-3,6 0 4 3,4-2-5 0,-1-5 1 0,-1 3 3-2,-1 2 1 2,-3 2 2 0,4 0-4 0,-5 8 5-2,0 0-4 2,5-5-1 1,1 7-3-1,-1-3 0-3,7 0 0 4,2-3 0-1,6-3 0-2,8-8 0 2,6 3 0-1,4-3 0 2,3 0 0-2,0 4 0-1,0-4 0 2,0 1-18 0,0 6-45 0,0 9-60-2,0 7-87 5,0-12-133-5,0 3 136 1</inkml:trace>
    </iact:actionData>
  </iact:action>
</iact:actions>
</file>

<file path=ppt/ink/inkAction2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2-26T00:20:04.8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128">
    <iact:property name="dataType"/>
    <iact:actionData xml:id="d0">
      <inkml:trace xmlns:inkml="http://www.w3.org/2003/InkML" xml:id="stk0" contextRef="#ctx0" brushRef="#br0">25747 7795 702 0,'0'0'103'16,"0"0"46"-15,0 0-66-1,0 0-28 7,0 0-7 0,0 0-12 0,9 37-9 1,-9-12 13-1,0 6 16 3,0 3-5-6,0 0-6 6,0 2-2-4,0-1-8 1,0 3-8 2,-5-5 1-3,-3 2-6 3,2-10-4-2,-3 0-3-1,8-5-4 2,-5-3-1 0,6 0-1 2,-4-10-5-6,1 3 0 7,3-8 0-6,0-2-2 3,0 0 1 0,0 0-1-2,0 0-1 2,0 0 4 1,0 0 0-3,0 3 2 1,0-3 4 1,0 2-4 0,0-2-1-2,0 4 0 2,0-4-3 0,10 2 4 0,6-2-2 1,0 0 1-4,1 0 0 3,2 0 1 0,3 0-2-2,1 0 2 2,0 0-2 0,2 0 2 0,8 0-1-2,0 0 7 5,1 0-4-6,9 0 7 11,-2 0-2-15,5 4-1 4,-2-2 1 4,-1 1-4-1,1 3-1-2,-1-6 1 2,3 0-4 0,2 0 3 0,0 0-2-2,4 0-1 3,-5 0-2-3,-1 0 5 2,2 0-2 0,-2 0 2-1,1 0-1 1,1 0 0 2,-2 0-1-6,0 0 0 5,-5 0 1 0,2 2-2-3,-2 5 0-1,0-3-1 8,2 2-3-7,1-3 1 2,-4 6 0-1,9-4-3-1,-2-5 2 3,-4 3 0 1,1-3-1-8,-4 0-1 6,1 0 0 3,-5 0 1-7,-2 0 0 3,-3 0 1 3,11 0 1-4,-1-3 0 1,3 1 1 2,6-1-1 0,2-6-1-4,1 4-1 3,2-3 0 0,-10 1-1-3,4 1 1 4,-6 4 0-1,-6 2-1-1,3-3 3 0,-4 3-1 2,-4 0 1-2,5 0 1 1,-1 0-2 0,3 0-1-2,4 0 2 1,-1 0-2 2,5 0-1-3,-1 0 1 3,-7 0-1-1,2 0 1-3,-6 0 0 3,-2 0 0 2,-1 3 0-4,3 3 1 0,-5-4-2 4,9 5 2-4,-2-3 0 3,3 5-2-2,8-4 1 1,-2 4 1-2,-2-1-1 2,2 1-1 1,-5-1 3-5,2-3-3 4,-2 2 2 1,7-2-1-3,0 3 1 3,-6-3-2 0,8 5 1-3,-5-4 3 0,-1 2-4 5,1-3 0-5,7-2 0 3,-1-1 0-4,2-2 0 7,-5 3 0-8,0-3 0 2,-7 4 0 3,-1 1-4-2,1-5 2 1,-1 3 1-1,-3-3 0 3,0 0 0-6,-1 0 0 3,2 0 0 2,-2 0 0-3,-2 0 0 2,-4 0 0 0,-1 0 1 0,-3 0 0-2,2 0 0 4,-6-3 1-5,2 1-1 4,-1-5 0-2,-5 4 0 2,5 1 0-3,-6 2 0 2,7 0 0 0,-6-3 0-3,-5 3 0 4,6 0 0-1,2 0-1-1,-4 0 1-1,2 0 0 2,-2 0 0 1,-4 0 0-1,-5 0 0 1,-1 0-1-3,0 0 1 3,-3 0 0-1,4 0-1 0,-3 0 1-2,3 0 0 1,-1 0-1 0,10 0 0-2,2 0 1 5,-1 0-1-3,8 0-1-1,-2 0 2 2,2 0 0 2,-2 0-1-5,-1 0 0 2,-3 0 0 3,0 0-1-4,-4 0 2 2,2 0-1-3,-2 3-3 6,-2-3 1-5,-1 2-3 2,-3-2 2 0,-4 3-1-2,-2-3 3 2,-4 0 0 2,0 0-2-7,0 0 1 5,0 0 1 2,0 0 1-4,0 0-2 1,0 0 1 0,0 0-1 2,0 0-1-1,0 0 2 0,0 0-2-1,0 0 0-1,0 0 2 3,3-16-2-1,-1-21 2-2,1-7 1 2,5-13 2 0,-5-2-2 0,-1-14 1-2,5 0 0 2,-1 5 0 0,1 11 1-2,-1 8-2 2,0 14 2 0,-2 13-1 0,0 12 0-2,-4 0 1 4,3 8-1-4,-3-1-1 2,0 1 1 0,12 2-29-3,-1 0-44 4,5 0-34-2,-3 0-97 2,-4 24-32-4,-6-12-55 3</inkml:trace>
    </iact:actionData>
  </iact:action>
  <iact:action type="add" startTime="28100">
    <iact:property name="dataType"/>
    <iact:actionData xml:id="d1">
      <inkml:trace xmlns:inkml="http://www.w3.org/2003/InkML" xml:id="stk1" contextRef="#ctx0" brushRef="#br0">25486 15931 490 0,'0'0'151'3,"0"0"6"6,0 0-26-2,0 0-40 1,0 0-9-2,0 0-19 2,0 0-4 1,0 0 4-4,0 0 0 3,3-3-11 0,-3 3-9 1,0 0-4-4,0 0-4 4,0 0-8-2,0 0-3 2,0 0 0-2,0 9-4-1,0 13 5 2,0 4-19 1,0-1 1-3,0 6 11 2,0 9-5 0,0-8 2-3,0 5-4 3,0 0 0 0,0-12-2 4,0-2-4-7,0-4 3 5,0-5-3-5,0-6 0 2,0-3-2 1,0-1 0 0,0-4-1 0,0 0-1 6,0 0-1-14,0 0 1 7,0 0-1 3,0 3 1-3,0-3 0-2,0 5 2 6,0-5-1-5,0 5-1 2,0 2 1-2,0-4-2 2,0-1 0 0,0 1 0-1,0 1 0 1,0-2 1-2,0 9 0 4,0-5-1-3,0 8 0-2,0-6-1 5,0 3 1-4,0 1 0 0,0-7 0 3,0 1 0-2,0-4 1-1,-3 4-1 3,3 1 0-1,0 0 1-2,-3 5-1 1,-1-1 0 1,1 0 1-2,1 4-2 1,2-10 1 2,0 0 0-2,0-5 0 2,0 0 1-1,0 0-2-2,0 0 1 2,0 3-2 0,0-3 1-1,0 0 1 1,0 0 0-1,0 6 1-1,22 0 1 3,6-1 0 0,4 0-1 0,0-2 1-1,4 4 0 7,0-5 0-13,5 1 1 18,1 2 1-18,-2-5-1-2,1 7 4 15,4-7-5-8,7 2 1-7,4 3 6 11,5 7-2-6,-1-7 2 7,4 3 0-10,7 5-3 16,1-9 1-15,6-1-3-2,-2-1 1 12,-8 2-1-11,-4 0 0 13,-4-4-1-9,-3 2 1-6,0 3 1 15,-10 1-4-12,6 0-1 19,-8-1 3-16,7 1-1-6,4 3-1 0,-5-1 1 11,5-3-1-6,5-1-1 9,-1-3 1-14,-7-1-2 10,-2 0 2 1,1 0-3-10,-11 0 4 9,4 0-2-4,1 0 3 8,1 0-2-11,-1-8 0 6,-5 3 0-4,4-12 1 3,7 9-2 3,4-9 2-9,-1 5-1 6,-5 5-1 10,-3-1 2-13,-7 3 0-5,-3 3 1 14,2-4-1-8,-5 6 0-6,-4 0 0 10,1 0-1-4,-1 0 2 5,3 0-1-5,9 0-1 8,-1 0-1-11,3 0 0 9,0 0 0-5,6 0 0-7,-4 0 0 17,-5 0 2-11,-1 0-1-6,-6 0 0 8,5 0 0 2,1 0 1-6,-3 0-1 11,3 0 1-7,-1 0-1-8,-2 0-1 11,-1 0 2-6,0 3-2 10,-4 0 1-6,-3-1 0-8,-2 2 0 3,5-3-1 6,5-1 1 3,-6 8 0-7,12-4-1-6,0-4 0 13,5 3 2-10,-2-3-2 8,5 0 0-7,-2 0 0 14,2 0 1-14,0 0-1-4,1 0 0 16,2 0 0-8,-4 0 0-8,0 0-1 12,-6 0 0-8,0 0-1 15,-3 0 0-17,1 0-1-2,-2 0 3 17,-2 0 0-13,-2 0-1-4,3 0 1 14,-5 0 0-12,0 0 1 13,7 0-1-13,2 0 0 11,4 0-1-11,4 0 1 4,-4 0-1 6,-2 0 1-12,-1 0 0 9,1 0 1 12,-6 0-1-18,1 0-1-3,1 0 1 15,-2 0 0-9,-1 0-1-6,-3 0 0 10,-8 0 1-5,2 0 0 3,-4 0-1-1,-5 0-1 2,3 0 1-2,-2 2-2 9,2 2 2-11,-1 2 0-5,2-6-1 9,1 3 0-4,1-3 2 4,4 2 0-1,-2-2 0 5,1 0-1-11,-2 6 0 13,0-6 1-9,-7 6 0-6,3-6 0 8,-8 3 0 1,-1-1-1-5,-10-2 1 7,1 3-1-3,1-3 1-2,-6 0 0 0,0 0 0 5,0 0-1-3,0 0 1-3,0 0-3 3,0 0-1-2,0 0 1 2,0 0 0 7,0 0 0-15,0 0 0 10,0 0 0-2,0 0 1-3,0 0 0 3,0 0 0 0,0 0-2 2,0 0 2-6,0 0 0 5,0 0 0-2,0 0 2 0,0 0-1 2,0 0 1 3,0 0-2-12,0 0 2 9,0 0-1 4,0 0 0-13,0 0 0 8,0 0 0 0,0-5 0 8,0-21 1-16,0-13 0 9,0-4-1-2,0-10 1 2,0-1 0 1,0 2 1-9,0-2-1 9,-6 3 0-3,-2-4 0 7,3-1 0-12,-5-2 0 12,1 6 0-8,0 8 1-6,-1 9-1 16,4 9 0-7,-1 13 0-9,5 3-1 5,2 10 1 4,0-2 0-3,0 2 0 3,0 0 1-1,0 0 0-5,0 0 1 6,0 0-2-1,0 0 0 0,0 0-7 2,0 0-13-5,0 0-35 3,0 5-41-1,0 5-44 2,0-10-22-4,0 0-71 3,0 5-162 0</inkml:trace>
    </iact:actionData>
  </iact:action>
</iact:actions>
</file>

<file path=ppt/ink/inkAction2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2-26T00:28:42.3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115">
    <iact:property name="dataType"/>
    <iact:actionData xml:id="d0">
      <inkml:trace xmlns:inkml="http://www.w3.org/2003/InkML" xml:id="stk0" contextRef="#ctx0" brushRef="#br0">28679 16920 444 0,'0'0'102'6,"0"0"40"-2,0 0-52 3,0 0-28-1,0 0 3 3,0 0 10-1,0 0-6-3,0 0-5 7,5 6-7-7,-5 0-8 5,0 7 0-5,0 12-11 2,0 10-10 2,0 6-21 0,0 2-4-3,0 2 3 1,0-2 1 1,-5 1-1-1,2-2 1 4,-1-8-1-9,1 1-3 16,-1-3 2-18,-2 0 0 5,2-14-1 3,1-1-2 1,3-7 0-1,-3-6-1 0,3-4-1-3,0 0 1 3,0 0 1 2,0 0-1-3,0 0 1 0,0 0 2 1,0 0 1 0,0 0-1 2,0 0 3-6,0 0-2 4,0 0 0-1,0 0-4 0,0 0 1 5,0 0 0-8,0 0 2 5,6 0-2-4,15 0 9 7,11 0 7-3,-1 0-10 0,2 0 4-9,12 0 0 10,3 0 1 5,0 0-2-8,8 0-2-6,5 0 3 15,0 0 0 0,6 0-2-15,-3 0-1 0,1 6-1 3,0 1-3 5,2-7 3 20,9 0-2-14,1 0-3-15,0 0 2 1,-3 0-4 1,-4 0-1 0,-2 0 1 7,1 0 5-9,-5 0-3 23,0 0 2-16,-3 0 0-6,-2 0-4 0,2 0 5 7,1 0-2 7,-5 0 2-14,1 0-5 24,1 0 1-20,2 0 0-1,-1 0 0-2,-4 0-1-1,-8 0 1 16,-3 0-1-15,-6 0-1 0,2 0 0 12,-1 0 1-13,-1 0 0 20,-1 0 2-13,-2 0-3-8,3 0 0 0,-1 0 0 8,-4-7 0-4,-4 1 1 4,-4 4-1 4,-6 2 0-9,-2-2 1 4,-5-2 0 3,-3 4 0-4,-1 0-1 2,-8 0 2 2,2-3-2-4,-3 3 0 6,0 0 1-10,0 0-1 8,0 0-1-6,0 0 1 5,0 0 0 6,0 0-3-15,0 0 3 11,0 0-1-6,0 0-1 1,0-3 1 4,0-10 0-6,0-9-3 5,0-15-1-1,0-8 5-2,0-6 0 3,0-11 0 3,0 3-1-1,0 0 1-4,0 3-1-7,0 3 1 6,0 5 0 9,0 5-1-13,0 13 1 17,0 11 0-10,4 4 0-8,-4 15 1-1,0-6-1 11,0 6 1-5,0 0 1-3,0 0 0 5,0 0-1 0,0 0 0 0,0 14 0 1,0 20 0-4,0 17 7 4,-8 2-4 2,-5 5-3-6,2 6 0 4,3 0 1-2,-5-2 0 1,5 3-2 5,4-3 0-13,-3-21 0 16,7-8 1-11,0-6 1-5,0-10-1 11,-5-4 0-6,5-2 0 11,0-5 0-14,0-6-1 4,0 0 0 0,0 0 1 5,0 0-1-7,0 0 0 6,0 0-2-5,-1 0 1 3,-9 0-2 0,-8 0-1 0,-10 0 1-1,-10 0 3 1,-9 0-2-1,-12 0 2 4,-8 0 0-8,-7 0-1 4,-7 0 2 0,-3 0 1 0,2 0-1 3,-3 0-1-3,9-11 2 8,-8 5 0-13,4-2 0 11,3-4 2-5,0-2 2-8,9 3-3 9,-2-1 1-3,7 4-1 2,-4 3 2 0,-3 0-1 2,7-4 1-4,-5 3 1 5,-2 1-1-8,2-1 0 3,-2-5-3 1,4 5 1 2,5 2 5 5,1-1-2-11,4 1-1 2,4 4-4 1,-1-9 2 3,7 3 0-2,0 0-2 0,-2 1-1 4,1 5 0-6,7-9 1 4,4 6-1-6,2 1 0 6,7-1 0-2,3 1 2 2,4 2-2-2,7 0 0 0,0 0 1-1,9 0-1 2,-2 0 0-1,-1 0 1 3,4 0-1-6,-4 0 0 5,-1 0-1 1,0 0 1-3,0-7 1 1,0 7-1-3,3 0 0 4,-2 0 0 0,4 0 0-4,3 0 0 1,0 0 1 2,0 0-1 3,0 0 0-6,0 0-1 2,0-10-1 3,0-10 0-4,0-5-1 2,15-14 3 7,1 1 2-15,-3-6-1 9,-3 2 0-2,-7-7-1 0,0 10 0 7,-3 0 1-12,0 16-1 12,0 3 0-12,0 3 0 5,0 9 0-1,0 3 0 1,0 3-1 0,0 2 1 0,0 0-1 1,0 0 0-2,0 0 0 2,7 0-7 0,9 0-35 0,8 0-41-2,4 0-56 10,-19 0-78-13,-2 0-142 7</inkml:trace>
    </iact:actionData>
  </iact:action>
</iact:actions>
</file>

<file path=ppt/ink/inkAction2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2-26T01:25:04.4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7662">
    <iact:property name="dataType"/>
    <iact:actionData xml:id="d0">
      <inkml:trace xmlns:inkml="http://www.w3.org/2003/InkML" xml:id="stk0" contextRef="#ctx0" brushRef="#br0">2583 16237 163 0,'0'0'144'10,"0"0"-102"-8,0 0 48 5,0 0-20 1,0 0 53-4,0 0-24 4,0 0 4 2,-72 146-11-2,69-137-6-3,2-1-25 3,1-1 4 0,0-7-11 0,0 0-13-1,0 0 0 1,0 0-12-1,0 0-13 0,0-32-9 0,8-13-7 1,17-9 28 2,3-5-4-4,11-13-7 1,1-9 11 6,11-7-8-11,-5-2-1 8,8-3-6-5,-6 1 0 2,7 4-8 1,-7-2 4 1,5-4-7-4,-2-5 6 4,3-8-2-1,-6-8 0 0,4-8-4-2,-6 1 0 1,1 10-2 2,-4 20 2-1,-5 19-2-3,-1 13 1 5,-3 10 2-4,-2 4-3 3,0-1 4-4,-1-5-1 4,0 3 1-2,-4-3-1 1,2 5-3-2,-4 6 0 2,-8 3 2 1,8 4-1-1,-8 0-1-3,7-4 0 5,-7-5 0-3,0-4 0 0,4 2 0 2,-2 0 0-2,-5 3 1 0,-2 13-1 0,-5 12-2 1,-3 11 2 1,-4 6 0-4,0 0 2 4,0 0 0-4,0 0 2 4,0 23 19-2,-17 22 10 2,-9 15-19-4,-8 2-9 3,0 13-1 0,-13 9 1 0,-1 9-5-2,-7 11 2 3,-1 5-1-1,-2 4 0 0,3 5 1-1,-5 0-2-2,7 4 1 5,-4-7 1-2,6-13-2 0,2-2 0-4,-2-17 1 6,5 2 0-3,0-3 0 2,2-8-1-4,6-7 0 3,-1-1 0 2,6 1 0-3,3-10 3-2,2-1-2 3,-1-3-1 2,1 1 2-4,2-6 1 0,3-3-2 2,3 0 0 1,4-8 1-1,-3 7-2-3,3-4 1 4,3 2-1-1,2-10 0 0,-5-8 1-3,7 1-1 4,-3-5-1-2,-1-1 1 1,6-1 0-1,1-6 1 0,-1-7-1 2,7-3 0-1,0-2 0-3,-3 0-1 5,3 0-3-3,-1 0 2 0,1 0 1 1,0 0 1-2,0 0 0 2,0 0-1 2,0 0 0-3,0-7-1-1,1-36-4 2,25-13 6 1,5-15 1-3,12-4 0 1,11-10-1 2,5-5 2-1,9-8-2 3,0 2 5-9,8-5-1 7,-2 3 0-2,3-4 0 3,-4 2 1-6,4-7 1 3,-4-2-2 2,-5-9 1 0,-4-4 1-1,-3 2-6-4,-2 8 3 4,-5 4-2-1,-2 2-1 2,-1 2 1 0,-1-4 0 3,-2 8-1-11,-2 7 0 6,-5 8 0 2,-8 19 0-2,-9 10 0 2,-4 15-1-1,-4 16 1-2,-9 12 0 2,2 4 0 0,-8 5 0-3,-1 4 0 3,0 0 0 0,0 0 1-1,0 0 0 0,0 0 1 1,0 10 6 2,-10 37 20-6,-25 23 9 5,-10 20-29-2,-7 12-4-2,-7 4-2 5,-5 12-1-3,-9 4-1 1,-3 3 1 1,-3 8 0 0,-3-1 0-4,5-3-1 2,2-11 0-1,5-8 0 5,6-9 1-4,5-3-1 2,2 7 0-6,4 0 0 5,5 2 0 0,4-2 4 0,8-15-3 1,0-12-1 0,4-4 1-5,0-7 1 5,7-8-1-1,1-1-1 1,2-7 2-5,-1-1-1 4,4-6 0 1,4-8 0 0,2-10 0-5,5-13 0 5,-1 4 0-2,5-11-1 0,-2 2 0-1,2 4-1 2,-1-12 2-1,4 0 1 1,1 0-2 0,0 0 0-1,0 0 0 0,0 0 0 1,0 0-1-1,0 0 1 3,0-20-7-6,29-37-2 5,16-28 8-1,18-24 0 0,10-19 2 1,8-16-2-3,3-16 3 2,3-1-2 1,-3 9 0-5,-7 9 0 4,-4 17 0 3,-8 2 0 1,-6 6 0-10,-2 5 0 7,-4 7 2-4,-2 5-1 3,-7 11-2-2,-4 0 2 2,-4 0-1 4,5 0 1-8,-5 0-1 6,0 8 0-6,1 7-3 4,-7 10 3 5,1 3 1-10,-1 6-1 5,-1 6-3 2,-1-2 3-6,-1 11 0 4,-1-2 0 5,-6 7 0-10,-1 11 0 9,-7 7 0-10,-8 14 0 6,1 4 0-3,-5 0 1 4,0 0 0-3,0 0 3 2,0 0 2 0,0 0 8-1,0 0-5-2,0 0-1 4,0 0-2 2,0 0-2-3,-12 4-2-5,-21 17 4 6,1 5-3 1,-18 4 1-2,-3 7-3-5,-14 5 0 7,-1 5 2 1,-4 7 2-7,3-4-1 7,0-4 3-7,7-5-3 6,-2-4-3-5,12-3 0 6,2 0-2-8,7-1 2 6,4 7-1 1,5 1 1-5,2 1 2 5,3-5-3-6,9-6 1 7,1-6 1-5,8-8-2 0,6-5 0 1,1-9 0 1,3-3 0 1,1 0 0-3,0 0 0 0,0 0-3 2,0 0 1 2,30-12-3-5,18-30-1 4,16-12 5 1,4-15 1-4,4-5 0 3,5-5 1-5,-9 9-1 5,-3 9 0 5,-11 10 0-12,-8 14 0 8,-6 7 2-7,-13 9-1 6,-7 4-2-3,1 7 0 3,-5-2 1-2,-3 7-1-1,-2-2 2 1,2 6-2 1,-7-3 3 0,-4 4-4-1,-2 0 4-2,0 0-1 5,2 0 2-1,7 17 1-2,-7 35 9-1,1 17-3 3,-1 10-8 1,-2 5 2-3,0 10-1 5,0-6-3-9,0 4 0 6,-5-11 0-5,-6-8 0 4,7-7 0-1,-2-5 1 4,2-14-1-6,-2-13 1 9,-1-14-2-12,7-15 1 3,-3-2-1 5,3-3-4-6,0 0 0 5,0 0 1-2,0 0-1 3,0-17-1-5,0-37-6 6,0-24 7-2,7-21 5-7,16-11 0 9,1-8 3-7,2 1-2 7,-9 11-1-6,-4 7 0 9,-3 19 0-11,-4 19-1 6,-4 10 0-6,0 12 1 12,4 9 0-13,-6 6-3 9,0 11 3-7,0 7 0 60,0 6-1-62,0 0 1-2,0 0 0 0,0 0-1 0,0 0 1 0,0 0-1 0,0 0 0 1,-6 11 0-1,-24 14 1 9,-11 9 3 2,5 3-2-7,-3-3 0 4,9-6 0-4,2-6-1 9,5-2-15-10,7-7-35 11,1 1-34-11,10 6-43 10,0 7-30-8,5-20-104-5,0 1-178 9</inkml:trace>
    </iact:actionData>
  </iact:action>
  <iact:action type="add" startTime="31416">
    <iact:property name="dataType"/>
    <iact:actionData xml:id="d1">
      <inkml:trace xmlns:inkml="http://www.w3.org/2003/InkML" xml:id="stk1" contextRef="#ctx0" brushRef="#br0">3492 16431 117 0,'0'0'523'4,"0"0"-374"-2,0 0-34 8,0 0-24-4,0 0-20 3,0 0-8-2,0 0-1-1,68-14-2 2,-36 8-9 0,18 2-2-1,3-9-7 0,17 0 0 0,1-6-4 5,10 2 3-8,9 2 7 2,-3 2-7 3,10 4 4 6,7 6-15-15,8-1 11 7,5 4-19 2,4 0-8-2,-13 0-4 0,-3 0-8 0,4 0 2 2,-9-3-4 0,4-2 1 0,3-3 0-6,3 8 4 7,2 0-4-4,-6 0 2 1,-8-4-2 2,-5 4 1-2,-16-1 0 0,-6-3-2 1,-6 2 1-1,-17-4 0 1,-5 6 2-1,-6-5 0 0,-13 3-1 1,-5-2 1-1,-6 4 1 1,-11 0-3-1,5 0 1 0,-7 0 1 1,0 0-1-1,0 0 0 0,0 0-2 2,0 0 1-1,0 0-1-1,-12 0-2-1,-44 0 2 4,-28 11 0-2,-32-3 1 2,-18 1 0-7,-13-9-1 6,-14 0 0-2,0 0 0 0,4 0 0 1,9 0 3-1,8-11-3 3,2 5 1-6,2-5 1 4,2 3 2-1,10 3-4 2,17-8-2-3,-1 11-1 1,8 0 2 2,6 2-1-1,1 0 1 0,9 0 1 0,10 19-1 0,21-4 1 5,12-2 0-10,15-6 0 9,11 0-1-5,4-2 0-7,9 0 1 8,0-2-2 0,2 1-2 2,-5-1 2 3,5-3 2-13,0 2-3 10,0-2 2-6,35 0 1 5,32 0 0 0,17 0 0-3,16 0 1 4,16 0-1-5,8 0 2 10,1 0-1-13,8 0 1 8,2 0-1-6,1 0 1 9,2 0-1-11,-2 0 1 9,5 0-4-7,0-2 1 10,4-8 1-12,7-12 3 9,-12 0-3-7,-8-1 0 4,-14 4 0-4,-18 6 3 5,-16 4 1 7,-15 6 5-10,-9-2 0-6,-17 2-1 13,-5 3-4-10,-15 0 1 11,0 0-2-11,-5 0 1 6,-5 0-2-6,0 0-2 10,-12 0 2-13,-1 0-1 8,0 0 0 0,0 0 1 0,0 0-1 1,0 0-1-1,-36 0-3 4,-39 8-1-12,-38 11 4 9,-21-8 0 1,-18-11 0-4,-25 0 0 1,-7 0 0 0,0-11 0 0,7-8 3 4,0-3-2-7,8 5 4 6,-4-1-3-1,5 5 3 1,14 7-5-7,18 6-1 8,16 0 0-7,8 0 0 8,15 11 1-8,7 12-1 6,24 2 2-7,9-3-2 9,19-2 2-10,15-9-1 14,16 1 1-13,4-3 0 10,3-9-1-7,0 5 0-6,0 3-1 10,15 3 1 1,44-3-1-8,28 9 0 6,13-2 1-4,14-4 0 3,13 2 0-3,4-3 0 8,10-2 1-10,5-8 1 11,1 5-1-11,1-5-1 10,-8 0-2-10,1 0 2 11,1 0-3-8,2 0 0-5,-4 0 1 11,-11-5 2-8,-17-7 0 6,-15 4 0-6,-7 3 2 8,-13-7-1-10,-8 4-1 12,-11 1 0-11,-1-3-1 8,-7 2 1-7,-13 2 0 8,-4 0-3-9,-19 1 3 11,-5 5 0-8,-5 0 1-6,-1-2 0 9,-3 2 2-4,0 0-2 5,0 0 0-6,0 0-1 5,0 0 0-1,0 0 0-3,3 0 0 6,-3 0-1-5,0 0 1 1,0 0-1 1,0 0 0 2,0 0 1-5,0 0-3 6,0 0 2-6,0 0-1 3,0 0 0-1,0 0-1 3,0 0 2-4,0-4 1-1,0-4-1 6,-6-6-4-2,-31-4 4-3,-10-9 0 4,-16-1 1-7,-14-16 0 8,-16 7 0 1,-6-20 0-10,-1 3-1 11,6-5 3-10,7 4-4 10,8 3 3-7,15 3-1-6,13 12 2 9,10 5-2-3,17 15 0 7,4 9-1-10,12 3 2 10,8 3-1-11,-4 2 0 12,4 0 0-14,0 0 2 9,0 0-1-2,0 0 2-1,0 0 0 4,0 0 5-6,27 24 1 6,26 19 2-5,3 10-11 4,9 3 2 5,4-8-2-11,3 5-1 10,5 1 1-11,5-2 1 10,3 2-1-9,-7-3 0 10,-12-6 1-10,-5-3 0 9,-13-3 0-6,-16-14 1-6,-3-1 0 11,-14-9 2-6,-5-2-2 9,-7-8 2-11,1 0-3 1,-4-5-1 5,0 0 0 0,0 0 0-3,0 8-2 4,-7 10 2-1,-34 1 1-5,-20 12-1 5,-16 1 1-4,-5-2-1 11,-10-5 0-10,6 1-1-6,1-8 2 9,13 3-1 3,13-10 1-9,9 1 0 8,18-7 0-8,9 1-1 5,10-6 0 6,12 2 0-11,1-2 0 1,0 0 0 5,0 0-2-3,0 0 4 4,0 0-4-5,34 0-2 6,19-10 2-6,15-12 2 4,9-4 2 2,2-5-2-3,2 2 0-7,5-1 0 9,-8 3 0 4,-11 7 0-5,-13 3-1-9,-15 4 1 14,-12 8 3-11,-14-1-3 10,-5 6-1-7,-3 0 1-6,-5 0-1 8,0 0 0-1,0-2 0 1,0-17-4-3,-5-13-1 4,-30-22 0 0,-22-5 6 0,-9-8 1-4,-8 0-1 4,-2 3 0-2,2-1-1 7,13 5 1-12,11 13 0 11,13 13-1-7,17 14-2-6,13 12-1 12,1 5-19-7,6 3-28 3,0 0-24-3,0 31-23 6,0 29-44-5,6-27-208 1,-2-2-421 1</inkml:trace>
    </iact:actionData>
  </iact:action>
</iact:actions>
</file>

<file path=ppt/ink/inkAction2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2-26T01:29:14.3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463">
    <iact:property name="dataType"/>
    <iact:actionData xml:id="d0">
      <inkml:trace xmlns:inkml="http://www.w3.org/2003/InkML" xml:id="stk0" contextRef="#ctx0" brushRef="#br0">28749 17340 397 0,'0'0'236'7,"0"0"-61"-3,0 0-24 2,0 0-76 3,0 0-13-2,0 0-11 2,3 0-9-4,-3 0-6 3,0 0 5 2,1 0 8-2,2 16-5-1,2 15-26-2,-1 8-4 5,0-2 1-5,-1 7 1 3,4 1-6 0,-1 3-4-1,-1-3-3 1,0 6-1-1,-3-15 1 7,1-10-2-11,2-13 0 7,-5 0 0-6,3-13 0 5,2 0-1-2,2 0 1 2,-1 4 1-3,4-4 0 3,6 0 0-2,6 0-1 2,4 0-1-4,7 0 1 3,-1 0-1-1,4 0 0 1,9 0 3 0,0 0 0-1,10 0 6 0,6 0-2 1,7-4 3-1,15-4-1 1,4 7-3 0,7-5 0-1,3 0-2 1,-7 1 1 0,4 5-1-1,3 0-1 2,-4 0 2-2,9 0 1-1,0 0 1 2,3 0-4-1,2 0-1 1,3 5-1-1,-5 3 0 3,-1 5-1-6,-1-9 3 4,0 5 2-1,8 2 2 3,-8-5-1-5,-1 0 0 4,-12-3-5-3,-19-3 1 1,-3 2-1 4,-10-2 0-6,-7 0 1 4,-2 3-1 1,-6 2-1-3,-4-5 1-1,-7 0-1 0,5 0 0 1,-4 0 3 2,3 0-3-3,-4 0 1 2,4 0-1 8,-5 0 0-9,-10 0-1-7,-6 0 2 9,-5 0 0-2,-3 0 0 1,-7 0 1-3,0 0-2 6,0 0-2-6,0 0 1 3,0 0-1-3,0 0 0 5,0 0 1-1,0-13-4 3,0-32 2-12,0-18-3 10,-7-11 6-3,3-12 0-3,-5 5 0 7,5-1 0-5,-8 12 0 3,8 2 0-2,-5 18-1 2,5 26 0-4,1 9 1 3,-2 12-1-1,3 3 1 1,0 0 1 1,-1 0 1-4,-7 18-1 4,-3 23 7-3,-4 19 2 3,1 6-7 6,6-4-3-9,7-3 1-6,3 0 2 9,0 6-3 2,0 3 1-7,0 7 2 5,0-10-3-3,0-4 2 3,0-10-2-3,0-13 1 2,0-14-1 1,0-7 1-4,0-14-1 4,0-3 1-4,0 0-2 2,0 0 0 1,-25 0-2 1,-18 0-2-1,-17 0 5 1,-7 0 0 0,-7-14 1-5,-20-3 1 4,-12-4-1-2,-15 3 0 2,-13-8 4 7,-2 6-2-12,0-7-2 2,-3 2 6 3,8 5 0 6,7 5 2-11,5 3 1 8,13 7-2-8,7 3-1 7,15 2 4-7,10 0-4 6,2 0 1-3,7 0 0 3,5 0-4-4,4-6 0 3,2 6-2 7,-1 0 0-9,3 0 0-6,4 0 0 11,4 0-2-2,4 0 3-5,8 0-2 5,1 0 0-3,5 0-1 3,6 0 0-3,3 0 1 2,2 3-1-1,-1 0 0 3,-7 3 0-5,0-6 2 3,-10 1-2-1,-4-1-1 2,0 0-1 0,3 8 2-3,-2-8 0 0,3 0 0 2,-4 0 2 0,3 0-2 0,-4 4-1-1,-1-4 1 1,6 0-1 1,-4 5 2-5,10-5 0 4,4 0-1 3,1 0 0-6,7 0 0 2,7 4-1 0,2-4 3 3,3 0-2-2,0 0 0-2,-1 0 0-2,-1 0 1 4,5 0 0 2,0 0-1-4,0 0 0 3,0 0-1 0,0 0 1-3,0-26 0 0,0-13 0 2,9-11 0 6,3-2 1-11,-1 3 0 5,2 1 0-3,-3 3-1 3,1 8 0 0,-6 6 1 1,0 12-1-5,0 7-1 4,-5 10-3-1,0-1-32 1,0 0-73 1,0 3-74-1,0 0-121 4,0 0-744-12</inkml:trace>
    </iact:actionData>
  </iact:action>
</iact:actions>
</file>

<file path=ppt/ink/inkAction2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2-26T01:42:48.1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710">
    <iact:property name="dataType"/>
    <iact:actionData xml:id="d0">
      <inkml:trace xmlns:inkml="http://www.w3.org/2003/InkML" xml:id="stk0" contextRef="#ctx0" brushRef="#br0">30017 11008 363 0,'0'0'200'7,"0"0"-45"-5,0 0-36 3,0 0-19 5,0 0-37-3,0 0-10 0,0 0-1 5,0 0-6-9,-153 0-3 4,86 2-4 1,-10 1 6 4,-17-3 5-9,-5 0-10 4,-9 0-4 3,-4 0-10-2,-4 0-4 0,-9 0 3 13,-11 0-5-21,-2 0 3 0,2 0 3 7,9 0 0 0,9 0 1 3,-2-3-15 5,5 1 4-15,8-1 0 5,7-1-3 6,7 4 0-7,9 0-6 5,3 0 3 1,6 0-3 1,7 0 1-10,-1 0-3 8,4 0 1-2,4 0 0-1,-1 0-3 2,4 4-1 5,4 4 1-8,4 6 0 2,3-3-2 0,-3 0 0 1,3-2-1-4,4-3 0 8,2-3-1-9,1-1 0 6,3-2 0 6,5 0 0-7,5 3 0-8,7 0 0 7,-4-1 0 2,10 2 1-2,-2-4 0-1,6 0 0 4,4 0 0-5,3 0-1 1,-1 2 1 5,1-2 0-3,3 0 1-2,0 0 0 0,0 0-2 5,0 0 2-6,0 0-1 4,0 0 0 0,0 0 3-4,0 3-2 3,0 5 2 3,0 7 0-2,0 2 0 0,0 7-2-9,0 2-1 8,0 8 0-2,0 0 4 3,0 8-2-1,0 8-1 1,0 6 2-6,0 4-2 6,0 4 0-1,0 7 0-1,3-2 0 0,1 6-1 8,-1-6 0-11,1 4 3-1,-2 4-3 6,1 0 1 6,4 5-1-14,3-1 0 5,-3-2 0 8,5-1 1-10,0-1 0 4,3-5 0-4,1 2-1 4,2-6 0 0,-7-6-1 1,2-12 2-1,2-11-1-3,-6-10 0 4,-1-13 0-5,-3-2 0 5,0 1 1 0,-3-2-3 4,-2 4 3-9,0 3-3 3,0 4 1-1,0 3 1 1,0-6 0 0,0 0 0 1,0-11-1-2,0-4 1 2,0-2 1 0,0-4-1 0,0 0-1-3,0 0 1 7,0 0-4-8,12 3 3 5,-1-1 1 0,7 6 0-3,8 1 0 0,3-1 1 3,-2 1 0 1,6-4-1-5,8 3 0 2,11-3 0 1,0 2 1 0,12-7-1-1,9 3-2 7,4-3 1-7,7 0 1-7,3 0 0 9,7 0-1-1,12 2 1-3,7 3 1 6,6 5 0-4,1 3 0-3,-4 4 1 8,-5 0 0-6,-6 3 2 0,-5-3-2 3,-7 0-1 0,1 0 1-5,0 0-1 5,-1-6 0 4,0-4-1-10,-5 0 1 5,5-7 0-1,-2 0-1 5,3 0 1-8,-4 0-1 4,4 0 2-4,-7 0 0 4,-1 0-2 9,-6 0-1-13,-12 0-1-4,0 0 1 11,-6 0 0-3,-2-7 1-4,-5-6 0 7,-2-1 0-1,-2 0 0-7,-3 1 1 4,-6 3-1 7,-6 2 0-11,-5-1 1 4,-2 4 0 1,-9-3-1-4,-3 3 0 6,-7-2 1 1,-2 2-1-8,-3 2 0 7,-2 1-1-6,-3-1 1 3,5-3 0 3,-2-5-2-3,-3-13 0 0,0-12-4 1,0-17 6 1,0-16-1-4,0-20 1 3,0-17 0 3,0-23 0-6,0-16-1 2,0-6 1 4,1-9 0-6,15 0-1 3,0-3 1-4,4 9 0 6,-8 10 0-5,-3 18 0 4,-2 10 0 2,-4 9-1-6,0 10 0 5,-3 4 1-5,0 14-1 3,0 20 1 0,0 20 0 1,0 16 0-5,0 12 0 4,0 2-1 5,0 7 0-10,-11 0 0 1,4 2-3 14,-16 0 1-18,-7 0 0 8,-14 0 3-1,-12 0 0 4,-8 0 1-8,-9 0 0 6,-4 0 1 3,-14 0-1-10,-18 4 1 6,-22 11-2 1,-23-2 8-6,-10 4 0 6,-10-2 3 4,2-4-1-11,-8 0-2 7,9 1-1 0,4-1-5-4,13 5 7 1,14 1-1 4,9-3-4 2,10 6-2-6,8-3 3 6,8 0-2-6,8 0-1-6,10-4 1 9,12-2-2-3,7 2 1 3,1-3-1-3,-3-1 2 2,5-1-2-2,-7-5 0 4,-1 3 0-1,1-6-1-4,-4 2 0 2,2 4 0 3,8-1 0 0,5 4-1-6,12-1-1 3,5 5 1 7,6-4-1-11,11 4-1 4,4-3 2 4,11-3 0-9,3-2 2 6,2-2-2-1,3-1 1 0,2-2-1 0,2 3-1 1,0-3-4 5,0 0-1-12,0 0 5 6,0 4-3 4,0-4 3-6,0 0 0 2,0 5 2 2,0 8 1-3,0 10 2 2,0 11-3 1,0 0 1-2,0 8-2 2,2 0 1-3,6 9-2 2,-5 7 2-3,2 13 0 3,2 8 0 7,-1 7 0-12,10 8 0 4,-2 7 1 5,4-2 2-9,0 3-3 3,0 3 2 4,5 4-2 2,-6 7 0-8,2-2 1 5,2-1 0-5,-8-2-1 6,1-17 0-8,-1-10 1 9,0-11-1-7,2-13 0 5,-7-13 0 4,4-8 2-10,0-7 0 5,-4-7-1 6,1-5-1-9,1-1 1-5,0-4-1 10,-2 2 0-1,7-7 0-1,-1 5 2-3,-4-7-2 10,3 0 0-14,4 1 0 9,11-3 0-6,14-4-1 4,1 1 1-1,4-3-2 3,-3 0 2-2,0 4-1-5,2-2 1 9,1 3-1-7,3-5 1 3,7 0 0-2,4 0-1 3,7 0 1-2,12 0 0-1,8 3-1 4,9 6 1-3,5 2-1-3,5 0 0 7,6-5 1-5,-6-4 3 7,2-2-3-7,4 0 0 1,-9 0-1-3,-3 0 1 5,-13 0 3-1,-4 0-2-3,-12 0-1 1,5 0 0 5,-1 0 2-2,8 0-1-4,3 0-1 3,10 0 1 2,6 0-1-5,-5 0 0 3,2 0 0-1,-7 0-1 3,-12 0-3 3,-8 0 4-8,-2 0-2-5,-2 0 2 10,-1 0 0-4,1-8 0 1,-6-3-1 6,-10 0 2-8,-4 2-2 2,-6-1 0 0,-5-3 1 0,-8 5-1 3,-6-1 1-5,-8 1-1 2,-3 2-2 0,-5 1 3 1,1-1-3-1,1 4 2-1,-4-3-1 3,1-4-1 6,-2 1 0-15,-3-10 0 6,7 1-2 5,-7-10-2-4,1-2 2 3,4 1 0-6,-1-8 1 4,1-7 1 3,0-19-2-6,2-24 2 5,-6-40 1-7,1-36 2 11,0-34-1-14,5-40-1 73,1-28 2-70,3-9-1-3,-4 3-3 0,0 38-1 0,-6 49-30 0,-3 60-25 1,0 58-35-1,0 42-42 0,-9 34-91 0,-1 40-155 7</inkml:trace>
    </iact:actionData>
  </iact:action>
  <iact:action type="add" startTime="12211">
    <iact:property name="dataType"/>
    <iact:actionData xml:id="d1">
      <inkml:trace xmlns:inkml="http://www.w3.org/2003/InkML" xml:id="stk1" contextRef="#ctx0" brushRef="#br0">30045 15756 583 0,'0'0'121'5,"0"0"24"-1,0 0-17 4,-200 23-44 0,119-15-12-4,-14-2-14 6,-10 1-2-1,-7-7-8-1,-10 0-4-1,-7 0 0 3,-6 0-19-5,-1 0 2 2,1 0-8 0,8 0 8 1,11 0-6-1,7 0-9 2,9 0 2 13,3 0 0-22,4 4 5 0,13 5-6 9,1 2-2-2,8 2-7 0,0-1 1 3,7 3-3-4,3-1 1-2,6-1 1 5,10 2 0 0,3-1-2-3,1-3 0 2,5 0 1 1,-2 1-2-4,-1-11-1 3,7 3 1 0,-7 0-1 0,6-4-2-2,-5 0 2 2,2 0 1 0,6 0 0-1,-4 0-1 0,7 0 0 4,-2 0 0-5,-6 0-1-1,6 0 1 3,6 0-1 1,0-4 1-2,5 0-1 0,5 4 0 4,2-1 1-4,-1 1 0-2,8 0-1 4,-8 0 0-1,5 0 1-2,-3 0 0 1,2 0 0 2,5 0 0-1,2 0 0-3,-2 0 0 9,3 0-2-13,0 0 2 8,0 0-1-1,0 0 1-4,0 0-1 4,0 0 1 4,0 0 0-1,0 0 0-11,0 0 0 10,0 0 0-1,0 0-1-4,0 0-2 2,0 0-9 3,0 0-4-6,0 0 8 5,0 0 2 0,0 0 3 0,0 1 2-6,0 11 0 5,-3-3 0 7,-3 8-2-15,2 0 3 8,-3-3 0 6,1-6 0-13,3 1-2 6,-4-6-1 4,3 2 1-2,1-5-2-1,-6 2 0-5,5 8 1 5,-7-3 3 5,-2 8 0-13,-4 2 1 10,1 1 0-2,-7 3 0-3,5-8-1 5,0-3 1-2,-4-10-3-4,3 0 1 4,-4 0-5 1,3 0-9-3,-1 0 10 2,8 0 4 2,6 0-1-7,-3 0-1 5,-3 5 3 3,7 10 4-6,-3-5 0 1,6 2-1 8,-4 1-1-11,-2 7-2 6,1 6 2-1,-4 9-1 1,5 9 1-2,-6 6-2-1,3 12 1 0,-3 5 1 9,8 12 2-13,-6 2 5 6,6 1 2-4,-2 6 1 3,1 4 1 5,-4 9 4-7,4 11-10 2,-1-10 0 1,3 4 1-1,4-7-1 2,0-12-3-2,0-3 5 0,0-6-4 0,0-6 0 8,0-6 0-10,0-9 0-4,4-8-1 7,3-2 2 7,-2-6-3-15,-4-1-3 7,-1-10 3 10,0-4-3-16,0-13 0 5,0 0 1 6,0-3-1-6,0-2 1-1,0 4-1 3,0-6-1 0,0-1 1-2,0-5 0 2,0 0 0-1,0 0-1 0,3 0-5 0,4 0 6 8,9 0-1-15,9 0 1 8,15 0 3 4,10 0-1-3,16 0 1-7,16 0 0 8,10-5-2-2,16-1 1-4,8 6-1 5,1 0 2 1,5 0 1-4,1 0 1 0,2 19 2 3,7 3-1-5,10 5 0 4,14-14-1 3,5 4-1-5,-6-8-4 3,2 2 0-4,-17-6 2 5,1-5-1-6,-16 3-1 3,-7 1 1 4,-3-4 1-5,2 0-1 4,-1 0 1-4,2 0-1 4,-7 0 1-7,-11-7-2 3,-7 2 0 7,-16 0-2-7,-9-1 2 0,-11 6 2 2,-14-9-1-3,-4 7 0 3,-14 2 0 1,-6 0 2-4,-5 0-3 5,2 0 2-1,-4-3-1-2,4 3-1-3,0 0 1 7,4-5-1-6,-1 5 0 4,3-7 0 0,-4 2 0 0,0 2 1-5,-4 1-2 4,-1 2 2 3,-5 0-1-8,-6 0 1 5,-2 0-2-1,0-3 1 2,0-3-3-2,0-17-1 2,0-5-2-2,0-13 5-1,0-11 1 3,0-14-1-1,0-11 1-1,0-19-1 2,0-10 1-5,0-12 0 5,0-21-1 0,0-20 0-6,0-17 1 5,0-8 0 3,11-2 0-4,-6 18 0 5,0 17 0-10,1 21 0 8,-4 23-1-6,-2 18 1 4,0 13 0 0,0 9 0-2,0 7-1 3,0 12 1 0,0 6 0-2,0 14-1-2,0 6 1 4,0 7 0-1,-11-2 0-2,4 6-3 2,-11 3 1 2,-2-4-1-5,-12 7 1 5,-4-3 1-3,-9 5 1 4,-6 1 0-8,-1-5 1 4,-13 7-1 3,-8-6 1-6,-14-1 2 3,-14-1-2 3,-15-4-1-4,-13-5 1 4,-7 3 1-4,-9-6-1 1,-5 10 1 1,2-3 1 3,-4 11 2-6,7 2-1 3,2 0 3-4,8 0-3 10,5 15 0-13,1 4 1 6,8-1 0 3,10 2-2-4,12 4-2 1,8-4 1 2,7-2-1-2,7 2 0 5,6-3 1-8,7-6-2 3,-3 2 1 7,1 0 0-12,5-6-1 7,-6 12 0-3,6-11 0 0,5 3 0 4,-1 0-2-6,6-9-1 6,5 4-1-2,-5-2 0 4,-2-4-3-9,3 0-2 3,7 0 3 4,-1 0-4-5,8 0 2 2,9 0 3 4,6-4 2-7,5 4 0 3,8 0-1 4,-5 0 3-8,3 0 1 6,-4 0 0 5,-1 0 0-14,-1 0 1 9,4 0-1 2,-1 0 1-4,6 7-1-1,-2-5 0 1,9 1 1 0,0 5 0 0,0 6 3 2,0 8-1-3,0 10-3 0,0 10 1 5,0-2 2-4,6 9-1-3,1 8-1 5,0 4-1 1,-1 9 2-7,1 12-2 5,-1 6 1 2,1 3 0-3,-4 3 0 0,2-8 1 1,5 2-2 4,-6 2 0-9,-2 4 1 5,0-3-1 2,-2 5 0-7,0-9 1 5,0-5 0 5,0-1 1-10,0-13-1 5,0-6 0 0,0 2 2-4,0-2 0 7,-11 2-3-3,2 5 2-3,-2-14-1 3,3-3-1 2,4-16 1-1,1-6 1-5,3-10-2 3,0-5-1 2,0-5 1-4,0 2 1 5,0 2 2-3,0-9-2-2,0 1 0 3,7-6 0 1,6 2-1 1,9 3 2-6,0 2-2 4,5 3 0 1,2-3 1-3,2 7 1 1,-7-3-2 3,1 4 3-4,-2-5-3 0,-8-3 1 4,-5 0 0-1,3-1-1-5,-3 0 0 5,8-1 0 0,5-1-1-4,17 0 1 5,17 2 0-4,23-6 0 1,21 7 0 1,25-2 1 0,12 3-1-2,2 3 0 0,1 1-2 4,-8-9 0-3,-1-1 0 1,0-2 1-3,3 0 0 6,-7 0 1-5,5 0 1-1,2 0 2 6,-2-5-2-5,0-1 1 3,-9 0-1 6,-13 6 2-10,-2 0 1-5,-8 0 1 9,4 0 3 0,2-5-4-6,2-1 1 6,0 6-4 2,-12 0 2-8,-10 0-3 5,-2 0-3 3,-14 0 3-5,-10 0 0 0,-7 0 0 8,-8 0 1-5,3 0-1-6,-5 0 0 6,-1 0 0-4,-2-6 1 3,-8 4-1-3,2-3 0 3,-3-2 0 2,-2-7 0-6,-2 9 0 95,5-7 0-93,-7 5 0-6,2-5 0 0,1 0 0 0,-9 6 0 0,-8 4 0 0,-4-3 0 0,-3 5 0 0,-2 0 0 0,-3-6 0 1,0 6-2-1,0-11-2 0,0-4-3 0,0-15-5 13,0-6 9-11,-8-9 0 7,-9-11 3 0,-6-10 1-5,7-7-1 4,0-8-1 2,9-18 1-4,2-17 1 0,5-26-1 4,0-15 0-3,0-23 0 1,0-2 1-3,12-5-1 8,0 11 0-11,-4-4 1 5,1 11-1 2,-2 17 0 0,-4 21 0-4,-1 23 0 6,0 27-1-5,-2 27 1 0,0 21 0 1,0 13-1 1,0 9 0-1,0 5-44 3,0 3-43-4,-7 3-52 1,-6 0-66-2,3 0-91 8</inkml:trace>
    </iact:actionData>
  </iact:action>
</iact:actions>
</file>

<file path=ppt/ink/inkAction2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2-26T02:15:01.143"/>
    </inkml:context>
    <inkml:brush xml:id="br0">
      <inkml:brushProperty name="width" value="0.05292" units="cm"/>
      <inkml:brushProperty name="height" value="0.05292" units="cm"/>
    </inkml:brush>
  </inkml:definitions>
  <iact:action type="add" startTime="10753">
    <iact:property name="dataType"/>
    <iact:actionData xml:id="d0">
      <inkml:trace xmlns:inkml="http://www.w3.org/2003/InkML" xml:id="stk0" contextRef="#ctx0" brushRef="#br0">15642 8630 371 0,'0'0'160'8,"0"0"-119"-6,0 0 99 5,0 0-63 1,0 0-37-2,0 0-4 3,0 0 13-3,0 0 10 3,0 0 2-2,15-13 13 5,-9 13-9-9,-6 7-13 7,2 13-18-4,-2 0-24 3,0 2 1-5,0 1 3 6,0 3-3-2,0 4 1-1,0-5-6-1,0-3 2 2,0-1-2 0,0-5 4 0,0-6-5-1,0-6-3 1,0-1 1 1,0-3-3-4,0 0 1 4,0 0 1-2,0 0 0-2,0 0 0 3,0 0 5 2,0 0 1-4,15 0 1 0,2 0-3 2,8 0-3 2,3 0-3-7,-1 0 4 8,11 0 2-5,1 0 0 2,10 0 2 0,6 0 1 6,8-3-2-8,0-1-1 9,6-4 0-15,-3 3-4 12,8 3 5-10,-1 2-4 10,-5 0 7-10,-6 0-5 5,3 0 5 2,-5 0-5-5,-2-3 2 7,1-1-4-5,2 1-3 3,1 2 2-5,1 1-1 5,0 0 3-2,-2 0-1 3,-7 0-2-5,-3 0 5 5,-5 0 2-3,-5 1 0-1,-4 6 1 1,-2-4-3 4,3 2-3-8,-2-3-1 5,2 6-1 0,-1-1 0 1,-3 1 2-4,-2 1-1 3,2-3-1 2,-2 3 1-5,2-9 0 5,3 0-2 21,7 5 1-29,-1-5-1-2,1 0 3 0,4 0-3 6,-2 0 0-1,-2 0 1 1,-2 0-1 4,-2 0 0 4,-2 0-2-10,-2 0 5-4,2-5-5 12,-8 5 3-5,6 0-1 1,1 0 0-5,0 0 0 8,5 0 1-2,-1 0 0-4,0-4 0 5,-8 4-1-2,0 0 0-3,-5 0 0 2,-2 0 0 1,0 0-1-2,-1-5 1 2,-8 1 0 3,2 0 0-6,-6 1 2 6,-3-1-2-7,-8 4 0 4,0-2 0 6,-2-4 0-12,0-6-2 2,0-9 0 10,0-8 0-13,0-8 2 6,0 5 2 3,0-7-2-4,0 7-1 3,0 9 1-5,0 3-1 9,-4 16 3-6,4 1-4 6,-3 3 2-11,3 0-2 11,0 0-20-13,0 20-53 7,0 20-86 2,0-16-116 0,20 0-360-4</inkml:trace>
    </iact:actionData>
  </iact:action>
  <iact:action type="add" startTime="12480">
    <iact:property name="dataType"/>
    <iact:actionData xml:id="d1">
      <inkml:trace xmlns:inkml="http://www.w3.org/2003/InkML" xml:id="stk1" contextRef="#ctx0" brushRef="#br0">23070 8782 216 0,'0'0'164'5,"0"0"-29"2,0 0 23 0,0 0-39 1,0 0-33-1,0 0-3 0,0-12-22 1,0 24-12 0,0 13-17 0,0 5 13 1,0 7-8-2,0 4-5 1,0-6-25 0,0-1 4 0,0-9-1-2,0-5 0 4,0-6-1-2,0-9 0 0,0-5 2-4,3 0-5 6,1 0 0 1,2 0-2-11,4 0 5 9,3 0 1-2,4 0 11 4,7 0-4-6,-4 0 9 2,3 0-7 0,-3 0-10 4,3 0 4-8,2 0-7 8,4 0 3-2,2 0 0-5,-2 0-2 15,5 0-6-18,3 0 7 4,3 0-3 11,7 0 0-15,-1-2-2 13,5-1 2-12,2-3-2 4,7 0-2-1,-2 1 0 3,1 0 7 2,5 1-7-5,-8 4 0 12,-3 0 4-11,-6 0-5-6,-2 0 0 6,-1 0 15 5,5 0-8-6,-1 0-2 5,4 0-3-6,0 0 1 6,5 0-1-5,-8 0-1 4,5 0 0 3,-9 0-1-10,7 0 1 6,-4 4-1 1,-3 4 0 0,0-6 0-1,-9 4 0-3,-1-2 0 3,-3-4 0-2,-5 2 0 4,4-2-1 3,-2 0 1-11,1 0 0 4,6 0-2 8,-5 0 2-12,-1 0 0 6,5 0 1-3,1 0-3 3,3 0 2 1,-1 0 0-4,-2 0 0 2,-5 0 0 1,2 0 0 8,-5 0 0-14,-2 0 0 11,-6 0 1-10,-1 0-1 2,-8 0 0 1,-2 0 2 3,-5 0-2-4,4 0 0 2,-5 0 0 1,2-2-1 0,3-13-1-2,-6-10 1 2,0-12-2 0,2-4 2-1,-4-1 0 0,0 2-1 2,0 0 2 0,0 12-4-2,0 3-8 2,0 5-14-4,0 10-17 2,0-5-42 2,0 0-46 0,0 13-25-6,0 2-101 9,15 0-303-6</inkml:trace>
    </iact:actionData>
  </iact:action>
  <iact:action type="add" startTime="13911">
    <iact:property name="dataType"/>
    <iact:actionData xml:id="d2">
      <inkml:trace xmlns:inkml="http://www.w3.org/2003/InkML" xml:id="stk2" contextRef="#ctx0" brushRef="#br0">28890 8417 182 0,'0'0'326'3,"0"0"-207"0,0 0 39 5,0 0-73-2,0 0-11 2,0 0-19 0,0 0-21 1,124 0-32-1,-188 0 11-1,-17 0-10 0,-16 0 21 1,1 0-5-1,8 0-2 0,8 0-9 3,11 0-5-5,5 0-1 6,16-3 0-4,10 3-1 2,15 0-1-2,17-4 0-4,6 1 1 5,0 3 2 0,34 0-3 0,31 0 6-2,28 0-2 4,27 20 24-4,34 4-9 4,10-8-6 7,-14-5-5-17,-16-3 5 5,-40-5-7 3,-30 3 18-1,-24 0 12 2,-24-1-12-1,-13 4 1 5,-3-9-17-11,-36 0-8 1,-45 0-24 8,-35 0 24 2,-22-6 12-10,-5-2-6 5,2 5 1-1,18 3-2-2,24 0-2 5,24 0-3-6,20 0 2 6,18 8-1-2,21-5 0 0,16 3 0-3,0-3 0 3,15 2 5 1,37 5-6-5,25-1-12 5,20 6 12 1,15-4 5-4,-6 3 5 2,-17 1-6-2,-31-8 2 3,-21 3 0 5,-32-3-1-12,-5-7 5 3,-39 0-10 3,-36 0-8-1,-25 0 8 10,-9 0 7-15,18 0-1 15,14 0-4-15,23 0-1-2,24 0 1 9,14 0-2 6,16 0-2-14,0 0 1 5,15 0-10 0,29 0-30 4,17 0-30-2,16 0 11-1,17 0-47-2,-49 0-71 4,3 0-135 1</inkml:trace>
    </iact:actionData>
  </iact:action>
  <iact:action type="add" startTime="15254">
    <iact:property name="dataType"/>
    <iact:actionData xml:id="d3">
      <inkml:trace xmlns:inkml="http://www.w3.org/2003/InkML" xml:id="stk3" contextRef="#ctx0" brushRef="#br0">29933 8617 255 0,'0'0'208'5,"0"0"-118"3,0 0 43 0,0 0-44-2,0 0-18 2,0 0 0 0,0 0 1 1,5 0-14-3,-5 17-16 5,0 7-10-5,0 6-6 4,0 4-1-5,0 4-9 2,0-1 0 2,0-1 4-2,0-3 2 2,0-1-7-3,0 0-2 0,0 0 0 2,0 2-4-2,0-6-3 1,0-6-1 2,0-7 4-1,0-7 2 0,0-6-1-1,0-2-2 3,0 0 0-4,0 0-3 2,0 0 5-1,2 0-1 0,7 0-3 4,-7 0-4-8,1 0 4 4,4 0-2 5,-1 0 1-6,5 0-1 2,4 0 1-1,-1 0 3 1,-1 0-5-1,5 0 3 2,5 0 1-6,1 0 4 5,3-6 0 0,-1 2-2-1,7 4 2 3,-1-3-3 8,10-1 3-15,4 2-3-3,6-2 3 10,5 2-8-5,0 2 3 4,2 0 0-1,-5 0-2-2,-8 0 2 2,-1 0 2-1,-6 0 0 4,6 0 3-5,3 0-1 2,-3 0-3 8,3 0-3-11,-1 0-1-5,-3 0 1 8,-2 0-2 7,1 0-1-10,1 0 2-2,-4 0-3 4,0 0 1 1,-3 0 0-2,-2 0 3 4,3 0-2-6,-2 0 1 5,-1 6 2 0,-2 0 1-4,6-3-2 5,-5 5 1-4,-4-6 0 4,6 5-1-6,-2-7-2 56,-2 7 4-58,-1 1-4-2,0-5 0 0,7 0 2 0,-2-3-4 0,4 3 1 0,4-3 0 0,-4 0 0 14,10 3 0-12,-2-3-1 3,7 0 1 2,0 0 0 2,1 0-2 6,-2 0 0-9,-11 0-3-6,-2 0 4 9,-8 0 0-1,-5 0 0 14,-2 0-2-20,3 0 2-2,-9 0 2 7,5 0-2-2,-2 0 0 2,-3 0 1 3,6 0 0-1,1 0-1-7,-3 0-2 7,-4 0 2-1,4 0 0-1,-4 0 0 1,-4 0 0 4,1 0-2-8,-5 0 2 5,-3 0 0-5,-2 0-1 3,2 0-1 5,-7 0-1-8,3 0 3 6,-2 0-1-7,0 0 1 9,-1 0 0-5,-2 0-2-3,0 0-2 7,0 0-2-5,0 0 1 1,0 0 2 1,0 0 1 1,0 0 1-1,0-3 1-3,0-21-1 2,0-2-5 4,0-9 3-6,0-2 1 2,0-4 2 4,0 0 1-7,0 2-1 5,0-2 0-2,0 13 0 3,0 11 1-7,0 6-1 8,0 9-6-4,0 2 2-2,0 0 2 4,0 0-2 0,0 0 0-3,0 0-7-1,0 0-18 5,0 0-26-3,0 0-23 2,0 7-55-2,0 10-55-2,0-8-107 2,0-3-415 1</inkml:trace>
    </iact:actionData>
  </iact:action>
  <iact:action type="add" startTime="18458">
    <iact:property name="dataType"/>
    <iact:actionData xml:id="d4">
      <inkml:trace xmlns:inkml="http://www.w3.org/2003/InkML" xml:id="stk4" contextRef="#ctx0" brushRef="#br0">15934 13889 417 0,'0'0'117'4,"0"0"-2"4,0 0 13 0,0 0-41-2,0 0-31 1,0 0-11 1,0-4 0 0,0 4 1 0,0 6 8-2,0 20 0 2,0 4-34 1,0 9 2-2,0 3 5-1,0 0-9 2,-3 4-2 0,0-7-4-1,-1-3-7 2,4-7 2-2,-3-9 3 1,3-7-1-1,0-6-6 1,0-7 5-2,0 0-6 2,0 0 2 0,0 0-3-1,0 0 1 1,0 0 1 1,0 0-2-2,0 0 8 1,0 0 13-1,10 0-5 1,14 0-11 2,1 0-3-6,7 0 1 3,4 0 0 2,5 0-1 0,1 0 5-5,3 0 1 5,4 0-2 16,2 0 2-25,5 0 2 1,8 0 0 7,-7 0-1-3,1-4-2 5,-2 4 2-3,4 0 1-3,6-3-3 4,2 0-4-1,2 0 2 3,4 1-1-5,-3 2 2 4,-4 0 1-1,-1 0 0-2,-3 0-4 4,-5 0 6-5,5 0-4 3,-3 0-3 1,-4 0-3-3,-8 0 1 1,6 0 0 2,-1 0 3-3,4 0-2 4,-1 0-1-3,-2 0 0-3,-3 0 2 4,0 0 2 1,-1 0-2-2,0 0 4 1,0 0 3 0,0 0-7 0,0 0 2 0,4-9-5-2,-6 6 0 1,4-2 0 3,-9 2 0-5,-2 3 2 2,0 0-2-1,-5 0 0 3,0 0 1-1,-5 0 3 0,2 0-2-3,3 0-1 3,-4-5 0-1,9 0-1 2,1-2 1-4,0 2-1 3,1 1 0 0,-2 0 1-1,-1 4 0 1,1 0 0-1,-5 0-1 3,-4 0 1-3,-3 0 1 2,-10 0 1-5,-5 0-2 3,1 0 0 2,-4 0 0 0,-3 0-1-1,-1 0 0 1,-4 0 0 0,-3-4 0-5,3 4 0 5,-3 0 0-2,0 0 1 0,0 0-1 1,0 0 0-2,0 0 0 3,0 0 0-2,0 0 1 1,0 0-1-2,0 0 1 9,0 0-1-15,0 0-1 8,0 0 1-1,0 0 0 5,0 0-1-8,0 0 1 7,0 0 1-8,0 0-1 5,0 0 0 2,0-2 0-6,0 2 0 6,0 0 0-4,0 0 0 2,0 0 0-1,0 0 0 0,4 0 1 1,3 0-1 0,6 0 0-1,2 0 0 3,-4 0 0-4,-6 0 0 3,1 0 0-5,-6 0 0 5,0 0 0-2,3 0-1 1,-3 0 1 1,0 0 0 0,0 0-3-6,0-11-1 4,2-12 2 1,0-5 0 1,5-9 2-2,-1-1 0 2,-3 1 0-1,4 1 1 0,-3 1-1 0,5 1 0-2,-2 4 0 0,5 3 0 1,0 9 0 3,-2 6-2-6,0 5-1 8,7-3-38-8,12 2-40 6,5 2-45-3,-20 6-104 0,5 0-254 2</inkml:trace>
    </iact:actionData>
  </iact:action>
  <iact:action type="add" startTime="20768">
    <iact:property name="dataType"/>
    <iact:actionData xml:id="d5">
      <inkml:trace xmlns:inkml="http://www.w3.org/2003/InkML" xml:id="stk5" contextRef="#ctx0" brushRef="#br0">30017 13798 39 0,'0'0'237'4,"0"0"-127"4,0 0 7 0,0 0-33 0,0 0-13-3,0 0 2 3,0 0 8 0,0-9 9-2,0 9-10 3,0 0-9-2,0 0-11 1,0 0-9-1,0 0-11 0,0 9-5 1,0 16-4 0,0 4-25 0,0-1-2-2,0 0-1 3,0-1 7-2,0 2-2-1,0-1-2 3,0-4 3-2,0 3-2 1,0-8-1 9,0-4 0-15,0-8-1 5,0-1-1-3,0-6 4 5,0 3-1 0,0-3 0-1,0 0 1-2,0 4-1 1,3-2 2 0,-3 1-2 2,2-1 1-1,1 1-3-4,-3 0 2 6,0-3 1-3,5 6 1 2,-2-4-1-2,2 4-5 0,5-3 3-1,0 3-3 5,3-6 0-7,7 5-1 7,3 1-1-4,1-4 0-2,9 3 1 3,-1-1 0 0,4 0 1 2,3-2-2 0,-1 1 2-8,8-1 1 6,4-2 1 3,-5 2-1-6,5-2-3 3,-2 4 0 1,-3-2 2-4,-2 2 2 1,-2-1-2 2,-2-3 3 2,-1 0-4-2,-2 0 1 0,3 0-3-1,-1 0 1-2,-5 0 0 5,8 0 1-5,-3 0-1 2,1 0-1 0,6 0 1 2,2 0 0 0,-6 0-1-1,0 0 5-4,-5 8-4 8,-1-2 0-6,-3-2 2 6,-2 0 0-11,-5 1-1 7,-2 2 0 2,0-6-1-5,6 3 1 1,-4 1-2 3,5-2 1-2,3 2-1 1,-5 2 0-2,1-4 0 2,-1-1 0 1,3 3 0-1,-3-2 1-2,5 4 0 2,-5-5 1-1,1 3 0-1,1-2-1 4,1 4 0-2,-5-5-1-4,10 1 2 4,-4 2-1 2,4 0 0-3,0 0 4 6,5-1-4-10,-2-1-1 5,6-3 2-1,-1 0 0 0,5 0-1 0,-4 0-1 2,-6 0 1-2,-3 0-1 5,-1 0 0-9,-2 0 0 4,4 0 1 4,-7 0-1-9,-1 0 1 5,-4 0-1 0,-8 0-3 4,-1 0-1-4,4 0 4 6,-4 0-3-12,-4 0 3 7,7 0 3 0,-6 0-3 0,-6 0 1-3,6 0-2 7,-3 0 1-5,0 0 0-2,-5 0 0 3,6 0 0 0,-8 0 0 4,1 0 0-9,1 0 0 3,3 0 0 3,0 0 0-2,-4 0 1 1,8 0-1-1,-8 0 0-2,6 0 1 4,-7 0 0-3,4 0 0 3,-4 0 0-2,-3 3 0 0,2-3-1 1,1 2 0 2,2 1 0-3,1-1 0-1,-1-2 0 3,8 4-2-4,-3-1 1 6,3 2-1-6,0 0 2 3,-6-1 0-1,3-1-1 0,-7-3 1 1,-3 0-1 0,0 0-1 0,0 0-3-2,4 0 2-1,-4 0 0 6,0 0-4-3,0 0-3-1,0 0 0 2,0 0 1-6,0-26-3 8,0-13 9-3,0-9 3-2,0-3 0 2,0-5 0-1,0 3 0 10,0-1 0-9,0 4 2-8,3 8-1 9,2 8-1-5,-2 9 3 2,2 11-1 1,-5 6-2 4,0 5 1-7,0 1-1 5,0 2-3-4,0-4-74 6,0-2-73-5,0 3-62 5,0 3-180-9</inkml:trace>
    </iact:actionData>
  </iact:action>
</iact:actions>
</file>

<file path=ppt/ink/inkAction2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2-26T02:15:01.143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5" units="cm"/>
      <inkml:brushProperty name="height" value="0.055" units="cm"/>
    </inkml:brush>
  </inkml:definitions>
  <iact:action type="add" startTime="4446">
    <iact:property name="dataType"/>
    <iact:actionData xml:id="d0">
      <inkml:trace xmlns:inkml="http://www.w3.org/2003/InkML" xml:id="stk0" contextRef="#ctx0" brushRef="#br0">17708 2594 254 0,'0'0'153'3,"0"0"-78"-3,0 0 7 7,0 0-2 0,0 0 10 2,0 0-6-4,0 0-14 4,7-9-22 2,-7 9-7-7,-4 0-17 2,-25 0-6 2,-3 3 2 1,-10 5-9-4,-2 0-6 3,1 1-2 0,-1 2-1 0,7 0 0-1,6-1-2 1,2 3 1 2,9 2 0 0,10 7 0-7,1 9 2 4,8 5 11 3,1 15 13-4,0 11-7 13,0 2-10-16,0 9 8 6,14 5-10-7,5 7 2 4,-2 5-1 5,2 14 1-7,-4 0-1 5,-2 6 4-3,3-6-3 6,-8-6 1-8,-2-11 1 4,4-5-1-1,-5-7-2 0,3-1-4 2,-5-7-1 0,-3 0 2-2,0-7-3 0,0-4 0 5,0 0-1-9,2-3-1 5,-2 1 1 0,0-7 3-5,0-1-1 4,3-5-3 2,0-7 2-1,5-5 2 2,-6-7-2-4,8-6 0 3,-4-7 7-6,1-4 2 6,-4-2-1-1,-2 1 7 0,2-4-5 0,7 0-4 1,9 0-1-3,4 0 1-1,6 0-6 2,3 0-1 3,4 0 4 6,-4 0-1-9,2 0 5-7,-2 0 3 8,-8 0-5 1,-3 0-2-5,2 0-4 5,-7 0-1-1,-9 0-1-3,0 0-1 2,-7 0-9 6,0 0-36-10,0 0-59 3,-14-9-38 4,-7 1-134-3,5-6-107 2</inkml:trace>
    </iact:actionData>
  </iact:action>
  <iact:action type="add" startTime="5670">
    <iact:property name="dataType"/>
    <iact:actionData xml:id="d1">
      <inkml:trace xmlns:inkml="http://www.w3.org/2003/InkML" xml:id="stk1" contextRef="#ctx0" brushRef="#br0">17467 3773 326 0,'0'0'97'4,"0"0"3"1,0 0 11 1,0 0-27 3,0 0-20-2,0 0-37-1,0 0-11 2,-61 86 4 2,8-75 13-3,-11-2-7-1,-11-5-7 4,-9 5 3-4,-11-7-1 5,-9-2-3-7,-9 0-1 7,-18 0 5-4,-18 0-11 8,-9 0-1-15,-17 0 1 10,-9 0 5-4,-14 0 40 0,-7 0-24 4,-14-14-13 3,-19-7 5-8,-20-11-2-5,-19 2 5 12,-21-6-6-8,-10-1-5 11,2-8-10-13,6-9 5 12,16-8 3-8,20 3 3-6,11 3-3 11,-1 7-1-4,8 11 5 0,-5 6-8 5,13 7-3-12,14 11-2 11,12 9 4-5,15 5 5 1,13 0 2 0,2 0 2 7,6 0-7-12,6 14-3 13,-1 3 1-12,0 5-1 15,-10 4-3-16,-9 4 1-1,-1 11 0 8,-1 6-3-2,2 8-2 13,-1 10 1-17,-2 8 6-3,2-2-2 17,4-4 1-15,-2-1-3-2,13-2 2 12,-6-6-2-9,1-2 1 13,-6 1-1-12,-6-3 3-3,1 0 2 10,-1 6-2-3,9 6-2 2,3-2-2-7,7 3-1 6,16 4 1-4,7 1-3 4,18 2 0-4,8 2 1 16,13-1 0-19,14 1 1-2,3 6-2 9,16-1 1 0,6 7 4-4,5 2 1 8,3 1-2-10,1 11 1 12,-1 5 1-9,-2 9-3-6,6-2-1 12,2-1 2-8,-2-7-1 3,4-1 2 2,5-2-1 0,2 4 0-2,9 0-4 13,5 0 1-15,2-8 0-4,7-4 1-1,-2-8-1 8,1 0 1 2,1 6-1-4,1-6 1 2,5-1-2 8,-2-5 2-12,3-4-2-4,-3 9 1 12,2-5-1-1,1 1 0-7,0-5 0 6,1 2 1-5,2 9-1 16,-1 1 0-19,5-8 0-2,0-2 1 6,-3-9-1 9,2 6 0-10,-1 3 0-5,-4 3 0 9,-1-1 0 8,-3 3 0-10,-3 7 0-7,3 5 0 8,2-4-1-3,-2-3 2 2,6-9-1 3,1-15 0-2,1-4 0 11,2-11 0-17,0 2 0-2,2-3 0 9,-5 3 0-3,0 0 0 2,-5 2 0-4,4 3-1 7,-2-2 1 2,5-4 0-11,-4-9-1 7,7-6 1-5,3-13 1 6,7-9-1-6,1-8 0 4,0-6 0-1,0 0-1 8,0 0-5-15,0 0 1 8,0 0 0 1,0 0-3 5,0-12 4-14,0-23 0 7,0-17 3 3,0-7 1 7,0-6-1-13,-3 1 1-3,-6-1 0 8,-2 7-2-4,-5 7-2 3,0 3-4 0,1 8-1-4,-1 10 0 5,6 10 0 0,6 9 3-3,1 8 0 0,3 3 3 3,0 0 3-3,0 0 0 4,0 0 3-2,0 0 0-1,0 0 2 1,0 0 3-1,0 20-2 1,0 7-5 0,3 4 2 1,4 4-2-5,0 1 3 4,4-2 1 2,-4-1 3-6,6-4-4 5,1-4 2 5,-5 7 0-13,4-5 6 7,-6 0-2 7,5 0-3-13,-8-10 0 11,1-9 2-11,-2-5 1 12,-3-3 0-12,2 0-2 2,1 0-6 2,18 0-1 1,9 0 2 3,11-28-2-2,15-6 6-3,1-3-1 4,4-3 8-1,-2-1 6 5,8-2-3-11,-2 7-1 6,-9 3-2 5,-3 4-4-10,-10 9-1 3,-10 8-4 2,-2 1-4-3,-11 9 0 4,-2-2-1-4,-2 3-2 3,-5-1-6 1,-2-5-29-1,1 4-55 2,-9 0-29-7,-1 3-21 7,0 0-72-3,0 0-144 0</inkml:trace>
    </iact:actionData>
  </iact:action>
  <iact:action type="add" startTime="19740">
    <iact:property name="dataType"/>
    <iact:actionData xml:id="d2">
      <inkml:trace xmlns:inkml="http://www.w3.org/2003/InkML" xml:id="stk2" contextRef="#ctx0" brushRef="#br0">6561 15464 338 0,'0'0'100'3,"0"0"-23"-1,0 0 2 8,0 0-20-2,0 0-11-3,0 0-3 5,0 0 1-1,0 0-5-3,7-3 3 2,-7 3-6-1,5 0-6 1,-5 0-9 2,0 0-3-5,2 0-3 2,-2 0-10 5,0 0-2-9,0 0-1 6,0 3 0 1,0 7 0-3,0-5 1 1,0 3 3-4,0 3-2 10,0-3-2-14,0 1 2 10,0-1-5-4,0-3 0 1,0 2 1 2,0-2 0-2,2 0 3 2,-2 5 0-1,3-7-4-4,-3-1 4 3,0 6 2 4,4-1 2-3,-1 1-2-5,0 1 1 9,0-2-2-4,1 4-2-2,2-1 6 2,-5-2-6-2,11 1 0 3,-8-2-2-5,7-1 1 6,-6 5 8-1,4-5-4-1,0 1 0-6,1 3 0 6,0-8-1 2,3 3 1 2,-3-2 0-11,2 1-2 8,-3-1-3 1,6-3 0 1,6 0 0-11,-2 2-1 8,-2-2 2 1,2 0 1 5,0 0 1-14,-5 0 1 7,2 0-1 21,4 0 1-26,-4 0 0 0,3 0-2-1,3 0-1 10,-3 0-1 6,1 0-1-15,0 0 1-2,1 0 0 9,2 0 2 3,2 0 1-9,-5 0-2 5,6 0 2-1,-9 0 0-2,9 0-1 3,0 0 0 4,-1 0 2-7,3 0 0 15,-7 0-1-16,3 0 1-4,-7 0 3 19,2 0-4-17,4 0 1-2,-1 0-2 9,1 0-2-3,2 0 2 1,4 0-4-4,-3-5 1 8,-2-2-1-2,-3 7 0-1,-5-5 1-3,4 5-1 2,-7 0 2 1,-6 0 1-1,0 0 0 0,2 0 9 6,-2 0-2-10,6 0 2 5,-5 12-8 0,-1 0-1 0,2 1-2-3,-9 4 4 4,4-1-3-1,-4 4 2-1,0 4 0 1,0-14-4 4,0-3 1-6,0-5-1 5,0 1 2-8,0-3-2 1,0 0-1 4,0 0 1-1,0 0 0 0,0 0-1 2,0 0 1-2,0 0-3-1,3 0 0 3,-3 0-3 0,6 0-2-2,-6 0 0-1,7 0 1 6,0-3-3-7,11-16 2 7,-7-5 8-12,1 10 6 9,-4 7-6 8,0 0 0-12,5 2-1-4,7 2 3 9,-1-2 0-3,-2-1-1 0,8 2 1 0,-6 4 0-1,5-2 0 7,0 2 1-11,3 0-1 7,5 0 1 1,-2 0 2-4,8 0-1 0,-6 0 2-1,-2 0 2 7,-2 0-6-6,0 0 5-2,1 2-1 5,-2 4-1 7,2 1-2-10,-3-2 0-6,2 0 1 10,-7 2-1 3,4-2 0-11,0 0-3 5,-2 4 1 0,0-7 1 4,0 4-2-8,2-3 1 7,1-1-1 0,-3 4 1-6,0 1 0 2,5-3 0 7,-2-1 3-9,4 3 0 9,1 3 0-11,-4-1-1 8,2-2 0-6,-1-1 1 5,0-2-4-4,1 2 2 5,-2 2 1-3,5-2 0-2,-4 0-1 11,1 2-1-13,-2-5 1 7,6 1 0-8,-2 0-2 6,-2-3 2 10,1 0 0-15,-2 5 1-3,1-5-1 10,-5 0 2 8,-3 2-1-16,5-2 1-2,-3 3-2 9,0-3 0 1,-3 3 0-5,1-3-2 1,-1 0 2 3,-8 0-2-1,4 0 1-1,-3 0-1 7,3 0 0-13,4 0 0 7,-6 0 0 7,2 0 0-13,2 0 0 10,2 0 0-6,6-6 0-6,3 4 0 7,3-6 0 3,1-1 0 2,-1 4 0-10,-7-3 0 7,-5-1-1-3,-1-2 1 3,1-1 0 0,-4 1-2-5,-4 2 1 4,-8-2 1 8,5 3-1-14,-6 2 3 6,0 1-4-2,1-1 1-1,-4 0 1 4,6 0-3 2,1-2-33-7,6-15-25 4,12-4-61-1,1-4-30-1,-13 20-118 4,-6 5-321 0</inkml:trace>
    </iact:actionData>
  </iact:action>
  <iact:action type="add" startTime="22407">
    <iact:property name="dataType"/>
    <iact:actionData xml:id="d3">
      <inkml:trace xmlns:inkml="http://www.w3.org/2003/InkML" xml:id="stk3" contextRef="#ctx0" brushRef="#br0">11858 15417 374 0,'0'0'142'3,"0"0"-6"4,0 0-19 1,0 0-37 0,0 0-23-2,0 0 0 1,0 0-23 2,13 5-11-1,-13 15 10-2,0 12-5 0,0-5 3 4,0 12-17-4,0 6 2 2,0 7-2 1,0-5 4-1,0 0-5 0,0-4-1-1,0-13-3 4,0 3 1-4,0-1 2-4,0 2-2 14,0-6-7-10,0 0 2-7,0-5-3 8,0-3-2 1,0-6 4 0,0-1-3-5,0-5 0 7,0 4-1 67,0-4 1-77,0-1 0-1,0-3 0 0,0 9 0 0,0-8-1 0,0 3 3 0,0 3-1 1,0-5-2-1,0 0 0 1,0 3 1-1,0-5-1 10,0 1 1-3,0-5-1-2,0 4 0 3,0-4 0 0,0 0 0 6,0 0 0-14,0 0 0 8,0 0 0-1,0 0-1-2,0 0-4 1,0 0 5 4,0 0-4-4,0 0 2 4,0 0-1 0,0 0 3-2,0 0 1-3,0 0-1 3,0 0-1 0,0 0-1-1,0 0-2 1,0 0 0-1,-3 0-4 1,-3-9 5-4,-4-13 0 8,0 2 2-4,2 0 1-2,-5 1 1 2,2-1-1 1,-5 1 0 4,0 2-1-7,3-4 0-6,-2 4-1 7,2 7 1 7,0 2 2-14,7-1 0 10,-1 4-1 0,1 2 0 2,6 3-1-12,0 0 2 9,-4 0-3-1,4 0 4 4,0 0-1-11,-3 0-1 7,3 0 0 0,0 0 1-2,0 0 1 2,0 0 1 0,0 0 2 1,0 0 2-4,0 0-2 2,3 17 2 3,7 0-4 2,3-1 2-6,3 7 3 0,-1 0-5 2,5-2 2 5,-4 3 8-11,-6-4-9 6,3-3 5 1,-3-7 3-5,-3 0-1 4,-1-2 6-1,-4-8 0 5,1 0-1-6,1 0-4-2,8 0-9 7,1 0-3-9,7-8 0 7,0-10 3-1,3-1-1-1,-5 4 5 5,-2 3 10 45,-5 7 6-57,-3 0-5 0,-4 2-3 0,-4 3-8 0,0 0-5 1,0 0-2-1,0-4 0 0,1 3-3 13,5-11-20-9,7-2-64-4,5-3-73 9,-15 6-79 5,-1 1-261-11</inkml:trace>
    </iact:actionData>
  </iact:action>
  <iact:action type="add" startTime="24439">
    <iact:property name="dataType"/>
    <iact:actionData xml:id="d4">
      <inkml:trace xmlns:inkml="http://www.w3.org/2003/InkML" xml:id="stk4" contextRef="#ctx0" brushRef="#br0">12176 15360 13 0,'0'0'259'3,"0"0"-193"5,0 0 8 61,0 0 3-68,0 0-14-1,0 0-1 0,0 0-3 0,11 0 0 0,-11 0-10 1,0 0 2-1,0 0-4 0,0 0-5 3,0 3 0 4,0 3-12 2,0 3-9-1,0-1 14-3,3 1-9 3,-3-1-8 0,0-2 1-2,0 2-8 2,0-8 6-1,2 5-6 4,-2 2 1-8,0 1-6 6,0-1 3 0,3 3-1-2,2-3 6-2,-5 6-6 3,3-8 3 2,-3 3 2-4,0-4-2 0,1 3-6 4,-1-7 1-2,0 3 0-2,0 2 4 1,0 0 0 2,9 2 4 0,-3 1-5-4,-2-2-4 1,6 2 9 4,-7 1 1-4,4 0-15 2,-4-5 5 0,7 2-3 1,-5-2 0-4,6 4 7 4,-4-8-5-2,6 5-4 2,5-2 1-4,-4 1 0 3,5-3 0 2,1 3 0-6,-2-2 0 4,1 1 1 1,-6-3 2-2,4 3-3-1,3-3 0 5,2 0-1-5,0 0 0 1,-3 0 0 0,-2 0 0 1,3 0 0 3,-2 0 1-8,-2 0 0 5,-3 0-1 0,3 0 3 1,1 0-3-4,3 0 0 4,-2 0 0 1,-4 0 1-2,2 0-1-1,5 0 0 1,-5 0 1 3,-2 0 1-8,2 0-2 9,-3 0 1-7,3 0 0 3,-2 0 1 8,1 0 0-15,1 0 3 8,4 5-1-6,-4 5 0 9,3 7 0-9,-2 0-2 5,-2 3 12-2,5 4-10 3,-4 1 1-2,0 3-5 8,-4 0 3-13,4 0-1 5,-3 2 1 3,-5-3 1-6,1 0-1 3,-2-4 3 2,-1 0-5 5,-3-12 1-12,1 0-1 6,-1 0 1-3,-3-5 1 3,0 0-2-3,0-3-1 3,0-3 0-1,0 0 1-1,0 0-1 4,0 0 0-2,0 0 0 4,0 8-1-11,0-8 1 7,0 6-1 1,0-6-1 2,0 0 2-9,0 0-1 6,0 0-1 1,0 0-1-1,3 0-5-4,-3-6-10 8,0-20-6-5,2-4 18-1,0-6 5 3,7 1 1 3,0 5-1-10,-3 1 0 12,-1 9 1-12,3 9 0 9,-7 9 0-7,2-4 0 2,-3 3 0 9,0 3 0-15,0 0 0 11,6 0 1-8,0-3 0 6,2 1 0-2,5 2 1 3,3-4 4-4,0 4-4 2,-1-1 4-4,5 1-5 7,-3-4 3-5,4 4-1 0,-2 0-1 2,4 0 1 2,-3 0 3-4,3 0-3 2,3 0 1-2,-1 0 1 5,-2 0-2-5,11 0 0 2,-7 0 0-2,5 0-3 4,0 0 2-1,1 0-1-6,-1 0 0 8,-4 0 1 1,-1 0 0-6,5 0 1-5,-3 0-1 8,7 0 2 0,1 0 0-3,2 0-2 4,1 0 0-5,-2 0 2 3,-2 0-2 2,5 0 2-5,-8 0-1 3,5 4 0-3,-6-3-2 12,0 3 0-17,-3-4 2 6,-2 2-3 3,5-2 2-4,-2 0-1 4,-3 3 1-4,-3-3-1 7,4 0 3 8,1 3-1-18,1-3 1-2,6 0-2 14,1 0 0-8,0 0-2-6,7 0 0 12,-4 0 1-8,-3 0 0 8,2 0-1-8,-7 0 3 3,-3 0-1 2,-2 0-2-2,1 0 2 9,-2 6-1-14,0-6-1 17,-1 0 0-17,-2 0 1-2,1 0-1 12,1 2 0-10,0-2 1 13,-5 0-1-10,6 0 0-3,0 0 0 4,-3 0 0 4,5 0 0-5,1 0 0 6,-4 0 1 0,1 0-1-9,-5 0 0 10,-2 0 0-11,-3 0 0 7,-3 0 0 1,-1 0 0-4,1 0 0 1,-3-2 0 2,7-4 1 3,2-6-2-4,6 4 2-2,-5-9-2 3,5-4 1 4,-1-3 0-9,-3-1 0 9,2 1 0-6,-3 0 0 14,-4 4 1-18,4 2-1-2,-8 1 0 14,1-1 0-8,-4 10-1-6,-2 4 1 11,-7 4 0-6,0 0-9 9,0 0-16-13,0-2-44 8,0 2-55 0,0 0-95-7,-7 0-397 8</inkml:trace>
    </iact:actionData>
  </iact:action>
  <iact:action type="remove" startTime="28036">
    <iact:property name="style" value="instant"/>
    <iact:actionData xml:id="d5" ref="#d1"/>
  </iact:action>
  <iact:action type="add" startTime="28044">
    <iact:property name="dataType" value="strokeEraser"/>
    <iact:actionData xml:id="d6">
      <inkml:trace xmlns:inkml="http://www.w3.org/2003/InkML" xml:id="stk5" contextRef="#ctx0" brushRef="#br1">10406 13624 521 0,'0'0'94'12,"0"0"-73"-10,0 0-13-2,0 0-8 9,0 0-16-2,0 0-135 0,0 0-191 3</inkml:trace>
    </iact:actionData>
  </iact:action>
  <iact:action type="remove" startTime="28957">
    <iact:property name="style" value="instant"/>
    <iact:actionData xml:id="d7" ref="#d0"/>
  </iact:action>
  <iact:action type="add" startTime="28964">
    <iact:property name="dataType" value="strokeEraser"/>
    <iact:actionData xml:id="d8">
      <inkml:trace xmlns:inkml="http://www.w3.org/2003/InkML" xml:id="stk6" contextRef="#ctx0" brushRef="#br1">24301 8605 10 0,'0'0'105'15,"0"0"1"-14,0 0 15 4,0 0 0 2,0 0-9-2,0 0-6 6,0 0-20-6,5 0-16 1,-5 0-23 6,0 0-26-4,0 0-21-2,0 26-7 1,0-9-67 0,0 1-157 0</inkml:trace>
    </iact:actionData>
  </iact:action>
  <iact:action type="add" startTime="32203">
    <iact:property name="dataType"/>
    <iact:actionData xml:id="d9">
      <inkml:trace xmlns:inkml="http://www.w3.org/2003/InkML" xml:id="stk7" contextRef="#ctx0" brushRef="#br0">18260 4935 438 0,'0'0'78'4,"0"0"19"1,0 0-8 5,0 0-40-6,0 0-8 4,0 0 20-1,0 0 3 2,-48-41-12-4,19 41-6 3,-4 0-4 0,-2 0-12-1,3 0-7 0,2 0-3 3,-3 0-8-2,9 0-5-2,4 7-3 1,3-2 0 2,4 0-1-3,0 1 4 1,8 3 9 2,-3 3 7-1,6-2 5-3,-1 2-10 2,3 3-1 4,0 6-1-6,0 7 0 3,0 9-6 1,0 10 1-2,0 10 3 4,0 10-2-9,0 4 1 11,-3 5-3-9,-1 5 4 3,-2 6-5 0,3 5-5 1,0 7 1-1,3 6-2 1,0-4 4 1,0-2 1-2,0-5-2-1,0 7 3 3,0 3 0-2,0 0-1-1,0 1 2 2,0-10-4 2,0-10 0-5,3-7 0 2,2-12-1 3,3-10-2-1,-5-11 3-3,0-8-1 1,-3 1 0 2,0-2 0 1,0-2-3-5,0-1-2 2,0 1 0 1,0-2 1-2,0 1 0 4,0-5-1-4,0 0-1 2,0-9 1-4,0-4 2 4,0-9-2 1,0-4 0-3,0-2 0 1,0 0 1 4,2 0 1-6,0 0-1 1,11 0 5 3,1 0-4-2,9 0-1 1,1 0 0 0,8 0-1 5,-1 0 1-9,-1 0 1-1,-2-2 2 7,-2-2 12-1,-9 2 4-3,-4 2-2 0,-3 0-5 4,-8 0-4-2,2 0-7-3,-4 0-2 1,0 0 0 4,0 0-3-3,0-9-49 0,0-10-40 3,0-18-70-4,-16-14-30 0,7 24 2 2,5-2-228 1</inkml:trace>
    </iact:actionData>
  </iact:action>
  <iact:action type="add" startTime="33251">
    <iact:property name="dataType"/>
    <iact:actionData xml:id="d10">
      <inkml:trace xmlns:inkml="http://www.w3.org/2003/InkML" xml:id="stk8" contextRef="#ctx0" brushRef="#br0">17851 6140 119 0,'0'0'331'4,"0"0"-222"2,0 0 31 0,0 0-43 4,0 0-29-2,0 0-2-2,0 0-21 2,-23 25-15 0,-13 9 4-2,-5 3-14 2,1 4 4 1,-9 7 1-1,-5 9-3-1,0 5-1 3,-2 5 1-4,-2 3-2 0,4-1 11 1,-2 3-5 12,3 6-2-18,6 6-1 0,6 8-2 9,9 0 10-4,7-1-19 1,17-2 2 1,-1-5-4 2,9-6-2-5,0-3-3 2,0-4 1 2,9-4-1 2,20-2-2-10,11-3 1 7,7-2-3 3,9-1 1-3,5 0-2-3,3-5 0 2,1-4 1 3,0-6 0-3,5-1 0-1,-1-4 0 3,0-7-1 0,5-5 0-4,1-5 1 3,3-2-1 0,-4-1 0 0,-4 2 0-3,-1-4 0 4,-8-1 1-1,3-2 0-2,-6 0 0 1,1 3-1 2,2-4 0 7,-1 2 1-15,-4-1-1 5,1-3 1 2,-1 0-1-1,2 2 0 1,0-3 1 1,2-3-1-3,-4 3 0 1,1 1 0 1,4 3 1 2,-5 3-1-6,4 2 0 4,-4 7 2 1,-1 8-2-1,-6 3 0 5,-8 2 0-12,-2 3 0 8,-14 3 1-6,-2 6 1 6,2 5-2-1,-1 2 2-1,1 4 0 0,-2 0 0 1,0-8-1 0,-5-3 0 0,-2-1 6-3,-6-3 1 4,3 0-1-1,0-7-4-2,-4-11-2 2,-1-7-1 1,2-8 1-2,-7-8-1-2,-1-3 1 5,-2-3-1-3,0 0 0-1,0 0-1 1,0 0 1 5,0 0 0-8,0 0-2 2,0 0 2 3,0 0 1 0,0 0-1-3,0 0 0 3,0 0 0-2,-31 0-2 3,-19 0 2-5,-7 0 1 1,-2 0-1 4,1-13-1-2,4-2 1-3,5 3 0 1,8 4-2 4,11 2 2-3,7 2 1 0,9 0-1 3,10 1 0-3,4 3-1-2,0 0 3 4,0 0-2-1,0 0 1-2,0 0 2 2,3 0 3-1,30 0 14 2,15 0-1-2,12 15-15 0,1-2-2 2,7 1 2-2,1 3 3-1,-5-3 1 2,-7-3 2-1,-17 1 7 0,-14-7-3 0,-5-5 4 4,-17 0-7-6,7 0-3 2,-6 0-5 1,5-13-3 2,3-27 2-5,-3-10-2 4,0-12 0-3,3-2-1 3,-3-7 1-1,1 6 2-4,-4 6 4 6,-7 17 2-1,6 15-2-5,-6 14-6 4,0 13 0 1,0 0 0-2,0 0 0 0,0 0-4 1,0 0-32 0,-26 8-58 0,2 7-56 0,13-12-109 0,8 1-354-4</inkml:trace>
    </iact:actionData>
  </iact:action>
  <iact:action type="remove" startTime="38690">
    <iact:property name="style" value="instant"/>
    <iact:actionData xml:id="d11" ref="#d10"/>
  </iact:action>
  <iact:action type="add" startTime="38698">
    <iact:property name="dataType" value="strokeEraser"/>
    <iact:actionData xml:id="d12">
      <inkml:trace xmlns:inkml="http://www.w3.org/2003/InkML" xml:id="stk9" contextRef="#ctx0" brushRef="#br1">24935 12618 523 0,'0'0'117'11,"0"0"-35"-8,0 0 4 3,0 0-50 2,0 0-36-2,0 0-35 0,-5 28-87 4,5-21-219-3</inkml:trace>
    </iact:actionData>
  </iact:action>
  <iact:action type="remove" startTime="39154">
    <iact:property name="style" value="instant"/>
    <iact:actionData xml:id="d13" ref="#d9"/>
  </iact:action>
  <iact:action type="add" startTime="39159">
    <iact:property name="dataType" value="strokeEraser"/>
    <iact:actionData xml:id="d14">
      <inkml:trace xmlns:inkml="http://www.w3.org/2003/InkML" xml:id="stk10" contextRef="#ctx0" brushRef="#br1">24794 11303 355 0,'0'0'0'9,"0"0"-51"-6,0 0-146 4</inkml:trace>
    </iact:actionData>
  </iact:action>
  <iact:action type="add" startTime="41064">
    <iact:property name="dataType"/>
    <iact:actionData xml:id="d15">
      <inkml:trace xmlns:inkml="http://www.w3.org/2003/InkML" xml:id="stk11" contextRef="#ctx0" brushRef="#br0">2724 18013 233 0,'0'0'153'4,"0"0"-63"4,0 0 27-2,0 0 9 3,0 0-24-3,0 0-27 2,194 3-20 0,-140-3-6 0,11 0 19-2,16 0-25 2,15 0-10 0,21 0 0 1,15 0-15-4,13 4 1 3,12 14 9 0,4 9 7 4,4-3-5-7,10 6-5 2,-5 2-3 0,0 0-5 1,-17-2-2-2,-15 4-12 3,0-4 26-1,-2 2-22-2,4-12-2 1,8-1 7 1,-4-8-4-1,7-5-4 2,-4-6-1-3,7 0-1 3,-3 0 2-2,-13 0-1 1,-7 0 3-2,-9 0 2 1,-6 18 5 3,-1 3 1-2,-1 2-2-3,-2-10 4 2,-1-1-9 1,-3-12-4 1,-1 0 3-3,6 0-6 2,6 0 1 0,10 0-1 0,9 0 1-3,2 0 2 4,4 0 3 1,-1 0-2-4,-2 0 6-1,1-5-1 6,-2-2-4-2,1-6-2-2,-5 1 1-2,-2 7 0 4,-7-5-1 0,7 10 3-2,-10-5 0-1,-6 5 2 1,-5 0-4 3,-3 0-4-3,-6 0 3-1,14 0-1 0,2-4 0 2,8-9-2-2,12 0 0 2,1-6 3 0,4-1 0 0,4-3 1-2,5 9-4 2,9-3 4 2,1 9 0-4,13 2 1-1,4 6-2 3,6 0 1 1,-1 0-2-1,-9 0 2-3,-16 0-3 4,-9 0-1-1,-16 0-1 0,-6 0 0-2,-6 0-1 2,-11 0 2 0,-13-6 1 0,-12-11-1-2,-5 3 0 1,-16 0 0 2,-24 3 1-1,-13 5-1-2,-17 6 0 2,-8 0 0 2,-5 0 0-5,0 0-5 1,0 0-15 2,-5 0-6 0,-51 0 1 2,-34 0-1-3,-36 12 22 1,-35 19 4-1,-23 3 3 1,-33 8-1-1,-49-5 4 1,-31-5-3-1,-49-10 1 2,-31-14-4-3,0-8 0 1,0 0-1 1,23-13 1 1,8-6 4-3,-3 13 14 0,4 6 0 2,-5 0-3 0,15 0-12-1,19 0 0 0,27 0-2 1,22 0 4 0,4-11-2-2,7-19 9 2,1-7-1 0,-5-3 1 1,7 3-11-5,6 10 1 5,8 10-2-1,14-3 2-1,21 9 1 0,7-3-1 0,16-3 1 2,-8 3 1-1,-4 3 1-1,-4-3-3 0,-7-4 3 2,18 4-3-3,7-11-2 3,13 0-4-2,17 0 1 3,1 1 0-3,18 11 2-1,11 8 1 1,13-1-1 3,19 6 1-4,18 0-5 0,28 0 0 2,15 0 0 2,19 0-2-4,7 6 2-2,0 7-5 6,34 4-14-1,39 3 0-2,31 0 10-2,21-3 8 3,18 2 6 2,24 4 0-5,10 2 2 2,19 9 0 1,20 3-1 0,5 0 1 0,10 1 1-3,-4 8 2 6,1-4-1-3,14-3 2-4,32-9 0 5,16-4-1 0,9-9 1-2,11-17 1-3,-4 0-2 5,-22 0 5 0,-6-30-4 1,-21-8-1-5,-8 4 2 1,3 7 4 4,-3 2-2-2,-5-1 3-4,-5-4 0 4,0-5-2 0,2-12 0 3,1-7-5-6,-6-5-4 2,-11 3-2 2,-13 5-7-2,-21 20 8 0,-10 18 1-1,-5 13 8 2,-11 0-2 3,1 5 4-9,-10 14-8 7,-11-1-3-1,-14-10-1 2,6-8-23-5,-10 0-14 1,-17 0-33 3,-28-20-22 1,-36-10-37-8,-17 5-95 7,-29 8-108 0,0 8-518 1</inkml:trace>
    </iact:actionData>
  </iact:action>
  <iact:action type="add" startTime="43223">
    <iact:property name="dataType"/>
    <iact:actionData xml:id="d16">
      <inkml:trace xmlns:inkml="http://www.w3.org/2003/InkML" xml:id="stk12" contextRef="#ctx0" brushRef="#br0">19679 18322 197 0,'0'0'198'5,"0"0"-136"5,0 0 2-6,180-38-33 3,-151 31 1 4,3 2 47-3,4 2 9-1,-1 3 17 0,17-2-18 1,5 2-24-3,15-3-9 4,24-3-10-1,17 0-1-2,25-5-5 2,14 5-1 4,12 4 0-4,15 2 5-6,2 0-7 6,1 0-5 0,-1 0-4-2,4 0 2 2,-3 0-10 2,-6-5-6-4,-3-8 0 0,-1 11-5 4,-3 2-1-4,3 0 1 2,-2 0 2 1,-4 0 2-2,1 0 6 0,1 2-3 1,2-2-8 0,-9 0 1-1,-6 0-5 1,-3 0 2 2,-10-2-3-7,6-15 1 4,-2 4 4 5,-2 1-5-6,-4-6 1 1,5 16-2-1,15-3 3 5,1 5-3-8,13 0 1 4,2 0-3 4,0 0 1-5,-2 0-3 2,3 0 0 0,-14 0 3 0,-9 0 1-2,-10 0 1 3,-4 0-1-3,10 0 2 3,5 0 1-2,-3 13-1 3,10-1-2-5,3-7-5 1,12-5 3 4,7 0-4-4,5 0-4 0,1 0 8 4,1 0-2-2,2 0 4-5,-5-10-1 6,-7-5-2 1,-7-2 1-4,-14 12 2 0,-12 5 0 4,-8 0 2-1,-9 0 3-5,-8 0-4 5,-14 2-1-1,-1 13-3-1,-6-2 3-1,-2-1 0 2,7 5-2-2,-5-3 2 3,5-3 0 1,-1-3-2-7,1-8-9 7,-6 0 7 0,-1 0-9-2,-7 0 2-2,-16 0 1 4,-18 0 1-4,-18-8 4 1,-18 2 5 0,-18 1-1 3,-5-1 1-7,-16-2-4 4,-61 3-31 4,-35 5 5-6,-33 0 30 3,-20 0 4-2,-13 0-3 2,-17 0 1-1,-6 5-1 1,-25 14 0 0,-19-5-1 0,-16 6 4-2,-17 3 0 4,-14-10-1-2,8 4-3-5,2 3 2 6,5-12 0 1,19 4 3-5,5-7 1 3,8-5 3 0,0 7 3-1,5-7-5 1,-1 0 0 1,19 0-1-2,14 0-6 1,3 0 7-2,20 0-5 4,5-12 6-7,10 12-1 5,5 0-1 3,17 0-5-5,1 14 12 0,13 3-3 4,-6 1-3-4,-1-6-1-1,-3-12-6 4,-1 5 1 2,5-5-1-6,-5 4 0 3,-4 2 1 0,-4 5 4 0,-2 0-1-1,2-3 0 1,5-1 3-1,4-7-2 1,4 0-2-1,2-20-1 4,5-7 0-6,5-3-1 2,-5 6 2 1,-8-3-2 0,-17 2 0-1,-23 3 1-1,-6-3 4 5,-7-7-6-5,-2 5-1-2,11 5 1 5,3 7 0 2,10 10 0-7,17-1 1 2,5 6 0 3,19 0 1 1,4 0-2-5,20 6 2 2,22 14-2 3,12-2 2-6,22 5-1 4,20-9 1 0,13-2-2-1,11-12-1 1,7 2 0 0,11 0 0-1,59-2-10 0,43 0-5 3,31 0 11-3,28-9-2 0,12-17 4 0,5 0 0 5,8 3 1-6,4 1 2-3,24 0 0 6,24 2 1-3,31 1 1 3,32 1-1-1,49-1-1 0,50-1-3-3,55-5-1 3,38-3 2 1,18-6-4-3,14-7-6 2,8 1-9 0,-20 9-10 0,-28 10 7-3,-45 21 6 6,-45 0 15-6,-41 4-6 2,-45 22-27 1,-59 1-39 3,-59 8 6-8,-59 12-74 5,-143-28-9 1,-14 13-319 0</inkml:trace>
    </iact:actionData>
  </iact:action>
  <iact:action type="add" startTime="46838">
    <iact:property name="dataType"/>
    <iact:actionData xml:id="d17">
      <inkml:trace xmlns:inkml="http://www.w3.org/2003/InkML" xml:id="stk13" contextRef="#ctx0" brushRef="#br0">14230 5446 614 0,'0'0'169'3,"0"0"-21"3,0 0-30 2,172 0-11 0,-101 0-33 0,26 0 2-2,23 0-13 1,29-6-8 2,35-7-19-1,28-8-6-1,26 4-10 0,23 0-5 1,4 10 4 1,2 7 0-2,-6 0 4 1,-14 0-8 1,-25 0 13-4,-25 17-5 4,-30 0-5 0,-22-4-1-2,-19-6-6-2,-26-7-6 3,-23 0-1 2,-26 0-1-7,-24 0-2 7,-17 0-1-3,-7 0 0-1,-3 0 0 0,0-7-3 5,0-4 0-3,0-6 0-3,-10-9 3 2,-23-1 1 3,-11-7 1-2,-12 1-1-2,-10-7 0 2,-9 1 0 0,-9-1 2-3,-6-4-2 4,-5 0-1-1,-6 9 1 0,1 0 0-3,3 8 0 5,13 7 0-2,12 6-1-2,14 5-1 3,19 6 0-1,11 3 1 0,12 0 0-3,15 0 1 2,-5 0-1 2,6 0 1-5,0 0 1 4,46 26 4 2,22 13 17-2,25 6-20-4,14 4-2 5,8 1 1 1,11-3-2-2,-14-5 0-5,-12 3-3 7,-18-8 3-1,-21-6 0-3,-17-8 7-1,-14-13 3 6,-20-6 5-4,-5-4-6-1,-5 5 1 2,-9 10-9 3,-48 7 0-6,-27 10-1 1,-11-2 1 2,-5 0 1 1,3 2 0-2,12 2 2 1,12-10-3 1,10 4 0-3,15-3-1 0,12-1-1 2,9-7-9-1,9-10-50-1,10-3-76 2,8-4-50 3,0 0-141-6</inkml:trace>
    </iact:actionData>
  </iact:action>
  <iact:action type="add" startTime="47915">
    <iact:property name="dataType"/>
    <iact:actionData xml:id="d18">
      <inkml:trace xmlns:inkml="http://www.w3.org/2003/InkML" xml:id="stk14" contextRef="#ctx0" brushRef="#br0">14599 5094 182 0,'0'0'185'5,"0"0"-80"5,0 0 35-5,0 0 1 3,0 0-45 0,0 0-1 1,0 0-12-4,100 43-20 3,-100-23 8 0,-9 8-23 0,-42 8-28-2,-15 3-1 4,-8 1-2-3,0-2-8-2,1-4-1 3,12-2-2 0,14-4-3 0,10-9-1-2,17-4 2 7,10-10 11-6,7-2 4 0,3-1 10-4,7 2 14 5,56 1 23 1,22 10-8-2,15 3-42 0,12 14 16 3,-15 7-2-2,-16 11-10-2,-22 11-8 3,-22-6-10 0,-16 1-2-1,-13-11-1-7,-8-11-8 7,0-17-48 2,-38-12-61-6,-6-5-49 4,15 0-96 3,5-8-346-5</inkml:trace>
    </iact:actionData>
  </iact:action>
  <iact:action type="add" startTime="49462">
    <iact:property name="dataType"/>
    <iact:actionData xml:id="d19">
      <inkml:trace xmlns:inkml="http://www.w3.org/2003/InkML" xml:id="stk15" contextRef="#ctx0" brushRef="#br0">4774 882 516 0,'0'0'234'2,"0"0"-152"5,0 0-29 2,0 0-1 0,0 0 8-3,0 0 3 0,-250-144-1 4,134 144-13-2,-11 0 13-2,-1 20-13 0,-8 29-15 2,11 13-10 2,9 9-2-3,16 11-8-2,28 9-2 3,13 4 13 2,22 10-9 1,21 9 11-10,16 4 1 10,3 3-6-3,67-2 0-3,30-13-3 2,24-13-13 3,13-19 7-2,8-29-6-2,3-24-6-1,-8-21-1 6,-11 0-1-2,-26-21-9-4,-25-6-9 3,-15 0-17 0,-18 0-65 1,-12 9-60-5,-33 11-51 2,0 7-429 5</inkml:trace>
    </iact:actionData>
  </iact:action>
  <iact:action type="add" startTime="49957">
    <iact:property name="dataType"/>
    <iact:actionData xml:id="d20">
      <inkml:trace xmlns:inkml="http://www.w3.org/2003/InkML" xml:id="stk16" contextRef="#ctx0" brushRef="#br0">5468 1532 74 0,'0'0'452'3,"0"0"-315"6,0 0-21-3,-233-9 1 2,151 37-40 0,3 8-16 0,15 8 2-1,12 11-6-2,20-8-11 7,16 7 1-6,16-7-5 0,0 1-3 0,32-3-2 5,33-8-12-3,15-12-15-3,-5-10-8 2,-2-15-1 2,-10 0-1 5,-10-12 0-13,-11-23-6 4,-13-2 5 6,-12-1-2-2,-7-1-8-5,-7 3-37 2,1 1-14 5,-4 3-34-3,0 25-91-2,0 4-199-1</inkml:trace>
    </iact:actionData>
  </iact:action>
  <iact:action type="add" startTime="50357">
    <iact:property name="dataType"/>
    <iact:actionData xml:id="d21">
      <inkml:trace xmlns:inkml="http://www.w3.org/2003/InkML" xml:id="stk17" contextRef="#ctx0" brushRef="#br0">5468 1532 683 0</inkml:trace>
    </iact:actionData>
  </iact:action>
  <iact:action type="add" startTime="50402">
    <iact:property name="dataType"/>
    <iact:actionData xml:id="d22">
      <inkml:trace xmlns:inkml="http://www.w3.org/2003/InkML" xml:id="stk18" contextRef="#ctx0" brushRef="#br0">5468 1532 683 0,'216'69'190'0,"-210"-24"-106"0,-3-3 1 0,1-2-7 2,2-6-26-2,1-4-10 1,-1-4 3-1,3-3-2 7,-4-5-1 0,3-4-6-1,0-1-5 1,3-3-4 3,2-3 0-3,1-2-13 0,2 0-3-1,1-5-5 4,9 0-4-2,9 0-2-3,2-34 1 2,3-4 2 3,2-9-3-2,-9 6 1-2,-5 1-1 1,-3 13 0 1,-9 2 0 1,0 8-1-3,1 8-2-1,2-2-19 7,1 5-103-5,-16 6-80-1,2 0-160-1</inkml:trace>
    </iact:actionData>
  </iact:action>
  <iact:action type="add" startTime="50754">
    <iact:property name="dataType"/>
    <iact:actionData xml:id="d23">
      <inkml:trace xmlns:inkml="http://www.w3.org/2003/InkML" xml:id="stk19" contextRef="#ctx0" brushRef="#br0">6625 1652 517 0,'0'0'137'2,"0"0"-115"3,0 0 131 6,0 0-37-4,-189-6-32-1,120 18-22 0,5 10 8 4,7 4-14-2,7 1-10-2,12 4 8 1,15 3-15 2,7-3-10 0,9-1-7-4,7-1 3 1,0-7-6 4,43 1-9-2,11-16-1-2,12-7-6 0,-2 0-3 5,0-5 0 1,-10-31-3-8,-8-5-2-1,-8-8 3 8,-6-7 2-4,-12 0-1 0,0 11 0-2,-15 11 0 5,2 17 0-1,-7 12-1-4,0 5 2 3,0 0 2 1,0 26-2 0,0 21-4-5,-12 9 4 3,-1-4 6 4,3-3-6-1,7-9 0-5,3-13 0-2,0-7-8 9,0-8-56-5,0-12-73-1,0 0-54-1,6 0-238 7</inkml:trace>
    </iact:actionData>
  </iact:action>
  <iact:action type="add" startTime="51224">
    <iact:property name="dataType"/>
    <iact:actionData xml:id="d24">
      <inkml:trace xmlns:inkml="http://www.w3.org/2003/InkML" xml:id="stk20" contextRef="#ctx0" brushRef="#br0">6942 1987 507 0,'0'0'159'3,"0"0"-14"4,0 0 4 2,0 0-44-1,77-169-23-2,-58 140-15 1,-2 12-4 2,4 2-6-1,-1 5-8-2,6 5-12 2,4-1-9 0,12-2-17 0,-1 5-11-2,0 3-1 1,-1 0-12 2,1 0-54-1,-5 0-84-2,-29 0-29 4,-2 0-268-4</inkml:trace>
    </iact:actionData>
  </iact:action>
  <iact:action type="add" startTime="51528">
    <iact:property name="dataType"/>
    <iact:actionData xml:id="d25">
      <inkml:trace xmlns:inkml="http://www.w3.org/2003/InkML" xml:id="stk21" contextRef="#ctx0" brushRef="#br0">7668 1930 674 0,'0'0'204'2,"0"0"-108"3,0 0-7 4,0 0-53-2,16 153-32 0,-16-140-4 0,0-2-20 1,0-11-63 0,-3 0-125 0,3 0-171-1</inkml:trace>
    </iact:actionData>
  </iact:action>
  <iact:action type="add" startTime="51680">
    <iact:property name="dataType"/>
    <iact:actionData xml:id="d26">
      <inkml:trace xmlns:inkml="http://www.w3.org/2003/InkML" xml:id="stk22" contextRef="#ctx0" brushRef="#br0">7687 1654 575 0,'0'0'75'5,"0"0"52"3,0 0-46-2,0 0-57 2,0 0-20 1,0 0-4-2,61-114-1-1,-52 114-131 3,0 0-221-2</inkml:trace>
    </iact:actionData>
  </iact:action>
  <iact:action type="add" startTime="51907">
    <iact:property name="dataType"/>
    <iact:actionData xml:id="d27">
      <inkml:trace xmlns:inkml="http://www.w3.org/2003/InkML" xml:id="stk23" contextRef="#ctx0" brushRef="#br0">8487 1624 523 0,'0'0'107'2,"0"0"-92"5,0 0 127 2,0 0-55-1,0 0-21-2,-213 59-13 2,163-36-6 2,6 7-9-3,11 4 3-2,8 5-12 3,9 3-3 0,13-2-7 0,3-1-7-2,0-12-4 2,23-6-4 0,18-15 0 1,3-6-3-4,5 0 11 3,-3-37-12 0,-5-2 0 0,-11 0-1-1,-4-4 1 5,-8 6-1-5,-7 5-3-2,1 5 1 2,-9 10 2 0,-3 12 0 2,0 5 1-1,0 0 1-3,0 0-1 4,0 8 0-2,0 29 1 2,0 4-1-2,0-1 3 1,0-3-3-3,0-15-20 4,0-5-66-3,0-2-45 2,0-15-70 0,10 0-238-1</inkml:trace>
    </iact:actionData>
  </iact:action>
  <iact:action type="add" startTime="52320">
    <iact:property name="dataType"/>
    <iact:actionData xml:id="d28">
      <inkml:trace xmlns:inkml="http://www.w3.org/2003/InkML" xml:id="stk24" contextRef="#ctx0" brushRef="#br0">8689 1940 549 0,'0'0'143'2,"0"0"-51"4,0 0 24 4,0 0-49-3,93-170-16 0,-73 130-8 0,5 10 4 1,-2 5-7 0,-3 11-7 0,0 11-10-2,4 3 9 2,5 0-12 2,-2 20-7-4,6 30-7 0,-2 11-6 2,-5 8 1 2,-7-5-2-4,-8-8 1 0,-6-12-5 6,3-13-11-3,-5-13-21-3,-1-18-43-2,12 0-62 4,-14 0-131 1,12-22-288-1</inkml:trace>
    </iact:actionData>
  </iact:action>
  <iact:action type="add" startTime="52672">
    <iact:property name="dataType"/>
    <iact:actionData xml:id="d29">
      <inkml:trace xmlns:inkml="http://www.w3.org/2003/InkML" xml:id="stk25" contextRef="#ctx0" brushRef="#br0">9572 563 200 0,'0'0'335'7,"0"0"-238"-6,0 0 62 8,0 0-103-1,13 150-28 2,-13-55 33-6,0 13 7 4,0 10-11 0,0 8-5 0,1 10 5-2,6 0-24 2,-4-6-10 0,2-17-7 0,-5-26-8-1,0-20-6 0,0-25-2 1,0-17 0 1,0-18-4-4,4-7-34 3,13-7-44-1,7-35-91 2,-8 12-79-3,-2-2-70 2</inkml:trace>
    </iact:actionData>
  </iact:action>
  <iact:action type="add" startTime="52932">
    <iact:property name="dataType"/>
    <iact:actionData xml:id="d30">
      <inkml:trace xmlns:inkml="http://www.w3.org/2003/InkML" xml:id="stk26" contextRef="#ctx0" brushRef="#br0">9922 1225 730 0,'0'0'36'8,"0"0"96"-2,-236 0 8-1,119 0-62 3,1 0-48 2,10 2-15-4,7-2-13 0,14 0-2 3,12 0-26 0,66 0-86-2,7 0-251-2</inkml:trace>
    </iact:actionData>
  </iact:action>
  <iact:action type="add" startTime="53669">
    <iact:property name="dataType"/>
    <iact:actionData xml:id="d31">
      <inkml:trace xmlns:inkml="http://www.w3.org/2003/InkML" xml:id="stk27" contextRef="#ctx0" brushRef="#br0">9963 2307 466 0,'0'0'112'3,"0"0"-65"3,-185 33 76 2,-27-26-6 1,-90-7-5-3,-92 0-24 2,-84 0 7 2,-85 0-3-3,-86-17 26-1,-74-10-34 2,-24 2-27 2,35 12-12-3,108 7-31-3,133 6-14 4,108 0-52 2,100 31-34-4,263-14-109 0,43 6-100 3</inkml:trace>
    </iact:actionData>
  </iact:action>
</iact:actions>
</file>

<file path=ppt/ink/inkAction2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2-26T02:15:01.143"/>
    </inkml:context>
    <inkml:brush xml:id="br0">
      <inkml:brushProperty name="width" value="0.05292" units="cm"/>
      <inkml:brushProperty name="height" value="0.05292" units="cm"/>
    </inkml:brush>
  </inkml:definitions>
  <iact:action type="add" startTime="6898">
    <iact:property name="dataType"/>
    <iact:actionData xml:id="d0">
      <inkml:trace xmlns:inkml="http://www.w3.org/2003/InkML" xml:id="stk0" contextRef="#ctx0" brushRef="#br0">1741 3544 418 0,'0'0'295'3,"0"0"-146"1,0 0-82 4,0 0-18 0,0 0 2-2,0 0 0 2,0 0 10 0,0 0-15 0,0 0 0 2,-50-133 11-5,23 125-18 3,0 3-4 0,-4 1 3-1,-5 4-5-1,-3 0-10 2,-4 0-4 0,-5 9 3-2,-1 16 5 2,-4 7-10-1,-2 0-7 6,7 5 1-7,-5 5-7-1,-1-2-3 3,8 2 4-1,2 1-3-1,4 2 4 2,2 2-2 1,-5 3 4-1,-1 4-4-2,-1 2 3 3,5 1-5-1,2 5 0-1,7 2 0-1,4 3 3 3,-2 4-1-2,1 1 1 1,-1-1 3-3,-1-1 0 3,1 0-4 1,4 3 0-1,2 3-3-2,6 3 4 3,-2 0 1-1,-1 10 0-1,9 4-2-2,-2 11 0 5,6 2-2-3,6 5 3 2,-4-2 0-5,5 1 1 5,0 0 0-1,0-2 0 0,0 0-4-2,0-7 2 1,0-6-4 2,13-9 1-2,3-4 2-1,2-1-1 3,5 0 1-1,-3-6 1 0,3-4 0-1,-2 0 1 1,-1-2-1 2,0-1-1-4,-1 2 1 6,1 4-3-12,-2 3-1 9,1 9 3-1,4 3 0-2,4 0-1 1,2 5-2 1,3-4 5 1,4 2-3-3,5 4 4 3,3-4 0-3,2 4-1 3,2-2 0-3,-5-10 2 2,1-5-1-1,-8-8-4 3,0-9 4-5,2 0-6 3,-2-8 3 1,3-2-2-2,-7-6-1-2,4-4 0 3,-2 3 2 1,1 0-2 1,-4-3-1-6,-3 1 1 4,2-8 0 0,-4-3 0 0,3-12 1-2,-8 0-1 2,2-7 0-1,-9 1 0 1,1-2 0-1,-3-4 0 0,-4-3 0 1,-1 1-1 0,-5-3 1-1,-2 0 0 0,0 0 0 2,0-1-1-2,0-2 1-1,0 4-1 2,0-3-1 1,0-1 0-2,0 3-1 0,0-3 0 1,0 0 0 0,0 0 1 0,0 0-2-2,0 0 4 2,0 0-1 0,0 0 1-1,0 0 0-1,0 0-2 2,0 0 1 0,-13 0-1 1,-3-10 2-2,-1-5 0 0,-10 0 0 2,-2 0 0-2,-11-5 0-1,-12-2 0 2,0-3 0-1,-4-4 0 1,0 1 0-2,2 4-1 2,14-2 1 0,1 3-1 1,15 10 1-3,7 0 0 3,13 6 0-3,1 3 0 2,3 2 0-1,0 2 1 1,0-4 0-2,0 4-1 4,0 0 1-5,0 0 0 4,0 0 1 0,0 0 0-2,0 0 0-2,16 0 1 3,16 6 2 1,20 19-2-1,9 4-2-3,7 3 0 4,4 0-1 0,-1 1 2-2,-4-1 0-2,-11-1 2 5,-12-3 5-4,-9-6-3 4,-11-1 4-3,-3-8 3-2,-7 2-1 3,-4-8-3 0,-4-1-4-1,-2 3-1 1,2-7-2 2,-6 4 0-4,3-3-1 0,-3 1 0 2,0-4 3 0,2 0-4 0,-2 0 3 0,0 0-1-2,0 0 1 4,0 0-1-4,0 0-1 0,2 0 0 2,-2 0 0 0,0 0-1 0,0 0 0-2,0 0 0 1,0 0 0 2,3-39-2 0,-3-19 1-3,0-15 1 1,0-11 0 3,-3-7 0-4,-17 2 1-1,0-2 2 4,3 9 6-1,3 18 1 0,6 10-1-3,1 27-5 5,7 14 0 0,0 1-2-6,0 12 0 2,0-6-1 3,0 2 0-2,0 4 1 1,0-7 0-2,0 7-1 2,0 0-1 1,0 0 0-1,0 0-10-2,0-2-34 3,0-4-48-3,23-9-55 3,13-3-90-3,-24 3-84 2,-4-1-550-1</inkml:trace>
    </iact:actionData>
  </iact:action>
  <iact:action type="add" startTime="11583">
    <iact:property name="dataType"/>
    <iact:actionData xml:id="d1">
      <inkml:trace xmlns:inkml="http://www.w3.org/2003/InkML" xml:id="stk1" contextRef="#ctx0" brushRef="#br0">16654 16476 419 0,'0'0'97'5,"0"0"-17"2,0 0 52 2,0 0-46-5,0 0-27 5,0 0-18-1,0 0 19-1,0 0-21-1,-201 6-1 1,131-6-9 1,-4 0-2 0,-7 0-3-2,-2-14-6 2,2-6 0 0,-7-2-3 0,-1-4-1-1,-1-5 2 0,1 0 1 10,7-2-7-16,6-4 2 2,7-8-5 7,4 1 6-2,7-5-1-1,9 0-2 0,1-5 1 3,5-6-1-4,9-1 3 4,-2-4-2-7,8-2-3 5,11-1 1 0,1-1-3 1,6-6 0-3,7 0-3 2,0 5 2 0,3-6-3 0,0-3 0-2,0-5 2 2,0-15-1 1,0-10-1-3,13-11 2 4,3-5-4-5,2 3 1 3,-1-4 0 0,8 3 0-3,-4-3 1 3,-2-5-2 3,-1 0 1-4,-4 8-1 1,2 4 0-4,4 4 0 4,-4 3 0 1,0 0-1-3,-1 2 1 2,-2 4-1 0,-9-4 1 0,0 1 0-2,-4-10 0 1,0-7 2 2,0-4-1-1,0 4-1-2,-11 0 0 2,-14-7-1-1,-2-1 3 2,-2-6-2 0,-6-1 0-3,-10 8 0 0,-4 10 0 3,-11 9 0-5,-4 5 0 6,-7 11 0-2,-2 3 3 0,-7 5-2-3,-4 3-1 4,-3-6 1-1,-10 1 0 0,-2-1 0 0,-1-3 0-3,0 4-1 5,0 6 14-3,3 11-7-2,4 16-6 4,5 13 2-1,5 13-1 1,6 11 0-3,0 12 1 6,14 3 4-11,-3 7 0 10,7 0-3-7,2 0-1 5,1 0 1-1,2 17 2 0,1 0 0-2,3-4-2 1,7-1 2 3,2 0-2-3,4-4-4-1,6 1 0 2,8-8 2 0,6 3-2 0,5-1 1-2,8-3-1 1,4 0 0 1,0 0 0 0,0 0-1-2,0 0 1 3,0 0 1-2,0 0-1-1,0 0 0 2,0 0 1 0,0 0-1 1,4 0 1-3,28-12-1 2,8-16 0 0,14-8 0 3,4-3-2-4,10-9 2-4,0-6 0 5,5 2-1 1,-2-11 3-1,-10 8-2-2,0-3 0 4,-16 17 0 0,-18 12 1-7,-14 12-1 3,-10 16 0 2,-3 1 1 1,0 0 1-4,0 1-2 3,-29 45 0 4,-17 9 8-7,-11 2-2 3,-7-4-6 0,1-5-1-2,-4-6 1 2,0 1 1 0,3-5 2-3,8-1 0 4,4-3 0-2,7-9 2 2,13-8 2-3,12-4 1 2,8-6 2 0,11-4-4 0,1-1 2-2,0-2 2 2,0 5 14-1,0 12 5 3,27 15-9-6,24 7 15 5,24 9-31 0,11-1-1 0,12-3 4-6,-1-12-2 6,-11-3 1-2,-19-9-4 0,-22-7-1 2,-21-2 0-3,-17-2-1 4,-4 0-2-4,-3 3-2-1,0 3-49 4,0 2-58-1,-7 15-42 1,-12-19-95-3,2 4-248 2</inkml:trace>
    </iact:actionData>
  </iact:action>
  <iact:action type="add" startTime="16740">
    <iact:property name="dataType"/>
    <iact:actionData xml:id="d2">
      <inkml:trace xmlns:inkml="http://www.w3.org/2003/InkML" xml:id="stk2" contextRef="#ctx0" brushRef="#br0">2601 18610 468 0,'0'0'68'4,"0"0"34"5,0 0 11-3,191-47-46 2,-142 42-18 0,-1-8 15 0,2 7-7-2,5 0 0 2,7 1-6 0,8 5-1 0,11-6-10 0,12 6-1-2,11-6-14 3,8 4 1-1,6 2-6 0,-3 0-1-2,-11 0-4 7,-7 0-1-11,-17 0 1 5,3 0-1 1,-2 0-1 0,9 0-2 1,10 0-1-4,7 0-1 4,2 2-3-2,-6 10-3 1,-5-1 0-2,1 4 0 1,-1-6-1 2,11 1 4 1,-2 1-4-6,11-5 5 3,-7-1-7 1,-2-5 4 1,-5 0-2-3,-14 0-2 2,-3-5 2 1,-10-1 0-2,-6 0-2-1,-1 1 6 2,-6 5 1 1,4 0 1-2,4 0-5-1,-1 0 4 3,-1 0-1-1,-4 0-1-2,-5-3-2 1,-4 0 3 2,-1-1-2-2,1 4-2 1,-5 0 6-2,8 0 2 2,6 0-1 0,8 0-2 0,7 0-4-2,8 0 1 3,-5-9-4-2,4 9 0 1,-4 0-1-3,5 0 2 4,-2 0 0-1,-6 0 2 0,9 0 2-2,-2 9 0 1,8-2-4 3,5 1 0 0,-1-8 2-8,3 6-3 7,-6-6 3-1,3 11-1 0,-3-3-1-3,-5 4 2 5,2-7-1-3,5 2 0 2,-2 0 3-4,3-1-5 6,1-1 0-6,8-5 3 3,7 0-3-2,7 0 0 3,-8 0 0 1,-4 0 1-5,1 0-1 1,-15 0-1 2,4 0 1 1,-1-5 2-2,5-1-2-1,-1 6 0 3,8 0 0-2,-1-6 1 1,2 1 0 1,2 2 0-4,-3-7 0 4,1-10-1-1,-3-3-1-3,-7 2 0 3,-3 3-1 0,-12-1-2 1,-11 7 3-4,-13 3 1 4,-5 3 0-2,-11 6 4 1,1-5-4-2,-1 5 1 3,-1 0 0-2,-1-5 2 2,-3 5-1 1,-6-7-2-8,-5 7 0 7,-3 0 0 0,-6 0 3-5,-6 0-3 5,-7 0 1-1,-1-5 0 0,-9 5-1-3,1 0-1 4,-1-3-2-1,0 3 3 0,0 0-2-3,0 0-2 5,-20-5-2-2,-34 0-6 2,-30-2 11-4,-23 7 1 1,-26 0 0 0,-32 0 2-1,-28 17-1 0,-22 3 0 2,-9 5 0 0,-7-5-1 0,-2-3 1-2,8 2 2 3,-13-10-1-1,1 2 1 0,-8-11-1-2,-12 6-2 2,8-6-2 0,8 0-3 0,8 0 2-3,21 0 3 3,12-17 0 1,10-11 5-1,12 3-3-2,2-4 4 2,7 9-4 0,-2 2 0 0,4 6 5-3,6 4-3 5,8 2-3-2,2 0 1 0,3-1-1 0,-6 7-1-3,4 0 0 3,9-4 0 0,8 0-1-1,2-1 1 0,11 1 0 1,5 4 0 1,2 0 1-5,9 0-1 5,11 0 0-2,2 0 1 1,5-8 1-2,-2 1-2 3,1 1-2-1,-6-5 2 1,-1 11 1-4,5-6-1 3,-6 6 0 0,8 0-1 1,6 0-3-4,8 0 1 4,5 12-3-2,7-1 1 1,5 4 1-1,3-2-4 0,7-2 2 1,8 1 5 1,2 1-8-4,6-6-4 2,-7 6 3 2,0 4-1-1,-2-6 2-1,-9 3 0 0,4 0 1 1,4-2 4 0,6-7 3-1,10-5 0-1,8 0-4 2,4 0 1 0,12 0 3-2,0 0 0 3,0 0-7-1,12 0-3 0,18 0 2-2,14-17 9 3,11-2 0-3,17-1 2 3,24 0 0-3,17-2 4 2,32 8 5 0,30 3 1 2,25 9 3-7,28 2 1 7,17 0-2-2,23 0-4 0,22 19-2-4,26-6-6 5,-1 7 1 0,-8 2-3-3,-20-7 3 0,-22 2-1 3,-27-3 0-1,-18 3 1 1,-28 8-3-4,-23 8 0 3,-8-2 4 1,-16 7-4 2,-4-2 1-9,-2-3-1 7,-2-8 0-2,8-1-4 1,11-17-3-2,-4-7 4 1,-6 0-5 2,-11 0 3 1,-18 6-2-7,-7 5 7 6,-9-3 2 0,-4 5 1-2,-6-8-3-1,0-5 0 2,-2 0-5 0,8 0 0 0,7-12 4-1,9-13 0 1,5 0 0 0,8-6 0 2,-4 5 0-8,-2 7 1 7,3-1 1-1,-6 10 2 0,1-7 1-3,-4 2 2 4,-1-5-3-1,-8 3-2 0,-5-2 5-2,-10 5-2 3,-11 7 1-2,3 2 4 0,-3 1-1 0,5 4-3 2,3 0 5-2,-3 0-4 2,2 0-2-4,-14 0-1 3,-12 0-3 0,-8 0-1 0,-17 0 1-1,-21 0 2-1,-8 0-2 3,-3 0-7-1,-3 0-42-2,0 0-19 2,-29 0-70-1,-32 0-92 2,21 0-38-4,6 0-236 4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2-23T03:32:17.6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919">
    <iact:property name="dataType"/>
    <iact:actionData xml:id="d0">
      <inkml:trace xmlns:inkml="http://www.w3.org/2003/InkML" xml:id="stk0" contextRef="#ctx0" brushRef="#br0">6252 4775 712 0,'0'0'118'9,"0"0"-33"-9,0 0-3 2,0 0-33 3,0 0-4 3,0 0 6 1,0 0-4-1,-20-20-8 0,-9 23 54 1,-3 19-49-2,3 1-28 3,2 3-11 1,6-2-3-7,2-1 1 0,6-6-2 5,6-6-1-5,6-9 1 5,1-2-1-1,0 0 0 0,0 0-2-2,0 0-2 3,0 0-7-1,0 0 10 1,14-12-2-5,-4-1 2 3,-7 1 1 2,-3-1-1-1,0-1-1 2,0-6-1-5,0 1 2 3,-10 4 1 0,-7 2 0 1,-2 1 0-6,-1 7 0 6,4 2 1-2,3 3 1 1,5 0 2 2,0 0 10-2,3 0 0-3,5 10 5 1,0 7-2 2,0-2-6 1,0 0-2 0,0-2 4-4,13-5-7 2,3-2 0 2,-9-1-5-2,4-5-1 3,-8 0-1-7,-3 0-3 6,0 0 1-3,0 0-8 4,0-15 7-4,0-7 2 1,0 0 0 0,0 5 2 3,0 4 0-4,0 1-1 3,-3 7 1 1,1 2 0-5,-7 3 0 2,7 0 2 0,-3 0 0-2,-3 0 8 7,6 25 0-8,2 3-4 6,0 0 2-3,0-2-5 4,0-4-2-9,2-8 1 7,11-6 0 1,3-8-2-4,4 0-5 1,-1 0 0 2,-2-27-2-2,-5-16 3 0,-4-1-1 1,-8 2 3-1,0 5 1 2,0 6 0-4,-10 9 0 5,-16 11 0-6,-4 11 1 4,2 0 1 0,-4 0 1 0,8 24 3 0,0 4 3-2,11 1 0 2,9-1 4 1,4-3 4-4,0 0 10 20,0-1 1-16,10-7-11-9,18-2-7 0,5-6-2 14,2-6-7-6,-3-3 0-8,-8 0-1 15,-5 0 1-10,-6-3-1-5,-8-3-3 10,-3 1 2-2,-2-1-3-1,0 3 0 1,0-1 4-3,0-3 0 3,-15 1 1 1,0 2 0-3,-1-3 0 3,6-1 0-2,3 3-1 0,4 5-2-2,-2-4-38 7,5 1-42-1,0 3-104-8,0 0-97 1</inkml:trace>
    </iact:actionData>
  </iact:action>
  <iact:action type="add" startTime="5228">
    <iact:property name="dataType"/>
    <iact:actionData xml:id="d1">
      <inkml:trace xmlns:inkml="http://www.w3.org/2003/InkML" xml:id="stk1" contextRef="#ctx0" brushRef="#br0">7521 4777 456 0,'0'0'208'3,"0"0"-97"3,0 0 12-2,0 0-49 5,0 0-27-2,0 0-1 0,4 0 6 3,-24 0-8-3,-1 0-6 2,-3 3-8-2,1 11-8 2,2 4-1-1,1 3 3-5,8-1-4 5,4 0-8 0,8-4-5 0,0-1-3-3,0-8 2 3,0-1 2 1,8-2-3-2,8-4-5-1,7 0 0 3,2 0 0-1,-2-7 0 0,-4-21-1 0,-6 1-1 0,-8 1-2 0,-1 0 3 2,-4 11 1-7,0-2 0 4,0 7-2 1,0 5 2 0,0 5 0-2,-15 0 0 2,-5 0 0-1,3 0 19 2,1 3-5 0,6 14 4-4,4 2 5 5,6 2-4-4,0-2-2-1,0-2-4 4,0 0-7-1,0-6-6 0,3-6-3 0,14-5-3 2,6 0-3-6,6-3-2 5,-4-27 0-3,-2-4 2 1,-7 4-2 2,-12 1 0-1,-4 4 7-4,0 2 2 5,0 6-4-1,-11 3 2 0,-18 9 0-2,-2 5 1 2,-2 0 2-1,3 0 1 1,-1 22 3 0,5 8 10 3,9-1 1-7,4-1 2 8,5-4-1-6,8-3-1-3,0 2 0 8,0-3-7-8,0-3-7 6,18-6 2-2,1-4-2 3,-5-4-1-2,4-3-3 16,-3 0-2-24,-1 0 1 0,-3-13-3 8,-2-10 1-3,-9 1 6 4,0-1-2-3,0 10 2 4,0 0 1-2,0 9-2 0,-16 4-1-3,-4 0 3 0,2 0 1 3,2 0 0-1,9 0 1 7,7 0 3-10,0 0 7 2,0 4 5 0,0 9-6 4,13-4-10 0,10-2-1-4,-2-7-6 2,-1 0-2-2,-6 0-22 2,-1 0-59-4,-13 0-93 6,0 0-234-4</inkml:trace>
    </iact:actionData>
  </iact:action>
  <iact:action type="add" startTime="7383">
    <iact:property name="dataType"/>
    <iact:actionData xml:id="d2">
      <inkml:trace xmlns:inkml="http://www.w3.org/2003/InkML" xml:id="stk2" contextRef="#ctx0" brushRef="#br0">14751 3240 323 0,'0'0'160'1,"0"0"-5"4,0 0 1 3,0 0-56 2,0 0-22-4,0 0-13 1,-129-4-8 3,129-4 0-2,0 0 8-1,32-3 6 3,24 5-6 0,24 4-21-8,17 2-9 6,21 0-13 0,25 0-7 0,14 0-5 13,6 0-3-16,-8 0-2-5,-20 0 9 12,-22 0 1-4,-26 0 8-8,-27 0 1 7,-23 0-5 4,-24 0-3-8,-10 0-7 5,-3 0-9 1,0 0 0-1,-20 0-4-3,-51 0 1 2,-42 0 3 3,-41-11 1-3,-17-1 2-2,-6 5-1 4,4-6 1 7,9 2 0-10,7 0 1-6,17 5-1 11,11 0-2-4,26 6-1 1,26 0 0 0,33 0 0 4,23 0 1-10,12 0-1 6,9 0 6-1,77 23 2 1,71 11 3 1,57 0-11-1,48-14 0 1,-19-20-7-3,-16 0-1 7,-24-4 4-10,-43-4 4 6,-55 8 0-5,-40 0 4 13,-33 0-2-12,-23 0 1-4,0 0 1 6,-48 0-4-1,-49 12-1 2,-43 6 1 6,-28 1 0-11,-12-4 2 6,10-3 0-3,17-1 5 3,21-4 7-2,24 3-1 3,27-8-4-6,36 5-4 6,18-7-3-4,27 0-2 4,0 0-1-5,45 0 0 4,23-19-19-5,9 9-27 3,-18 10-47 1,-18 0-49 4,-38 0-56-3,-3 5-117 0</inkml:trace>
    </iact:actionData>
  </iact:action>
  <iact:action type="add" startTime="10469">
    <iact:property name="dataType"/>
    <iact:actionData xml:id="d3">
      <inkml:trace xmlns:inkml="http://www.w3.org/2003/InkML" xml:id="stk3" contextRef="#ctx0" brushRef="#br0">21562 3336 762 0,'0'0'111'4,"0"0"-2"1,0 0-43 3,0 0-39 0,0 0-13-3,0 0-9 5,0 0 4-5,-23-77 6 3,7 77 9 0,-1 0 3 2,1 0 11-6,3 0-3 6,7 6 0-4,-1 2-2 4,5 1-7-5,2 2-10 1,0-2-5 3,0-1-2-3,5-2-2 2,18-6-3 2,-3 0-3-2,-3 0 0-2,-1 0-1 0,-8 0 0 3,3-12 0-2,-9-7-2 2,-2-7 2-3,0 3-1 1,0 5 1 3,0 3 0-3,-31 10 0-2,-9 5 0 4,-14 0 1-2,2 22 9 1,1 17 11-3,5 6 7 5,8 0-10-3,10-3-6 1,13-3-2 0,7-4 2-2,8-8 4 3,0-7-2-3,25-8-3 0,18-12-5 3,10 0-3 1,-6 0-2-6,-3-15-1 6,-8-10 1-3,-14 3-1 0,-6-1 0 1,-10 1-1-1,-6-1 0 0,0 1-1 2,0 3 2-2,0-1-1-1,-11 4 1 6,-7 6 0-6,0 2 0 1,-2 6 1-1,1 2-1 2,5 0 1 0,-2 0 0-1,6 0 3-1,5 0 4 2,2 0 2 0,3 0 8 0,0 2 8-2,0 9-4 3,0 0-9-1,3-3-7 1,12-1-2-4,2-5-3 4,6-2 0-1,-7 0-1 0,0 0-2-3,-3-11-2 2,-11-9-3 2,-2 6 3-3,0 3 2 95,0 5 1-101,0 6 1 0,-15 0-1 0,-12 0 1 0,-8 0 1 0,1 26 0 0,7-1 3 1,7 1-1-1,7-1 3 0,2-4 0 0,11 2 0 0,0 0 1 0,8-6-3 9,25-6-1-5,6-7-2 10,-3-4-1-11,2 0-1 7,-7 0-1-7,-5-10 2 5,-9-9-2-1,-4-3-1 2,-9 1-2 0,-4 7 2 0,0 6 1-3,0 3 0 3,-4 5 2-4,-16 0 0 2,-6 0 1-2,0 0 0 4,5 0 1 8,-2 0 1-13,10 5-3-3,6 10 3 8,7-8 4-3,0 5-2 5,0-3-1-7,0-5 0 9,20-4-4-10,3 0 0 14,-7 0-1-11,0 0-1-6,-11 0-1 10,-1 0-4-6,-4 0-6 1,0 0-19 6,0-2-37-2,0 2-35-5,-25 0-86 4,12 0-81 2,2 0-684 1</inkml:trace>
    </iact:actionData>
  </iact:action>
  <iact:action type="add" startTime="12350">
    <iact:property name="dataType"/>
    <iact:actionData xml:id="d4">
      <inkml:trace xmlns:inkml="http://www.w3.org/2003/InkML" xml:id="stk4" contextRef="#ctx0" brushRef="#br0">21390 2364 492 0,'0'0'156'3,"0"0"14"4,0 0-49 1,0 0-59-2,0 0-14 1,0 0-12 1,0 0-6 0,4 0-14-2,-4 0-7 4,0 2-5 1,0-2 4-5,0 3 4-2,0-1 10 5,0 2-6-1,4-2-12-1,1-2-1 0,-5 0-3 2,0 0 0-1,0 0-3-3,0 0-1 3,0 0-2 1,0 0 1-2,0 2 1 3,-9 2 1-6,-3 5 3 5,-3 0 0-2,1 4 3-1,7-8 1 5,3 4 4-1,4-9 0-7,0 3 3 3,0-1-1 2,0 1 2 2,0 0 1 1,20-3-9-8,-2 0-1 3,-5 0 1 5,-8 0-4-6,-5 0-1 4,0 0 1-3,0-3-3 3,0-2 0 2,0-1 0-8,0 6 1 3,-8 0 1 4,-5 0 1 0,5 0 2-7,1 0 2 5,-2 6 13 1,5 4 16-3,4 2 9 1,0-4-7 3,0 1-8 0,0-1-13-7,0 0-8 7,0 4-3-6,0-7-3 5,0-2 0 0,0 1-1-5,0-4-5 7,4 0-7-5,5 0-6 4,-2-12-19-7,-2-10-30 5,-5-1-15 0,0 18-53 4,0 5-188-8</inkml:trace>
    </iact:actionData>
  </iact:action>
  <iact:action type="add" startTime="13438">
    <iact:property name="dataType"/>
    <iact:actionData xml:id="d5">
      <inkml:trace xmlns:inkml="http://www.w3.org/2003/InkML" xml:id="stk5" contextRef="#ctx0" brushRef="#br0">20687 1798 347 0,'0'0'90'2,"0"0"46"6,0 0-6-3,0 0-3 3,0 0-20 1,0 0-18-4,0 0-3 3,4 48-17 1,-8-21-23-1,-6 3-8-2,4-6-14 5,-2-1-11-4,4-1-9-1,-5 3-4 2,5 0 0 2,-6 4-15-3,4 3-26-2,3-5-4 3,-4-4-36-2,7-6-21 2,0-9-55 0,0-8-117 0,0 0-122 0</inkml:trace>
    </iact:actionData>
  </iact:action>
  <iact:action type="add" startTime="13863">
    <iact:property name="dataType"/>
    <iact:actionData xml:id="d6">
      <inkml:trace xmlns:inkml="http://www.w3.org/2003/InkML" xml:id="stk6" contextRef="#ctx0" brushRef="#br0">21111 1832 380 0,'0'0'231'3,"0"0"-175"1,0 0 77 4,0 0-52-2,0 0-11 0,-182 163-6 3,125-107-1-3,-4 8-15 2,0 6-1 1,2 1-13 0,1 0-7-3,4-4-5 4,8-8 8-4,5-14-9 4,11-9-12-6,14-16-4 18,3-10-5-19,10-3 1-3,3-7-1 12,0 0-2-8,0 0-3 0,0 0-14 4,0 0-22-2,0-7-8 6,12-3-40-5,5 2-53-2,-11 4-161 4,-2 2-324-4</inkml:trace>
    </iact:actionData>
  </iact:action>
  <iact:action type="add" startTime="14264">
    <iact:property name="dataType"/>
    <iact:actionData xml:id="d7">
      <inkml:trace xmlns:inkml="http://www.w3.org/2003/InkML" xml:id="stk7" contextRef="#ctx0" brushRef="#br0">20917 2242 258 0,'0'0'301'4,"0"0"-182"2,0 0 44 0,0 0-84 2,0 0-23-2,0 0-1 2,125-4-8 1,-112 14-8-2,-3 3 17 1,-6 8-19 0,-4 7-1 1,0 5-3 4,0 7-12-13,-8 2-8 7,-26-6-1 4,-8-8-8-3,-3-7-3-5,0-11 0 7,5-3-2-4,2-7 0 1,9 0 1 0,9 0-3 4,7-24 2 6,8 3-6-17,5 0-2 14,0-1-1-14,0 8 2 10,11 3 4-5,15 6 3 3,4 5 1-3,5 0 2 4,0 0-1-3,2 0 3 3,-3 7 1-4,-4 8 3 4,-4 4 2-4,-8 4 6 11,2-3-3-12,-7-1-1 9,-6-2-7-7,5 0-5-5,-11-6 0 14,2-4-18-12,-3-7-50 17,0 0-26-13,0 0-69-7,0 0-271 1</inkml:trace>
    </iact:actionData>
  </iact:action>
  <iact:action type="add" startTime="16514">
    <iact:property name="dataType"/>
    <iact:actionData xml:id="d8">
      <inkml:trace xmlns:inkml="http://www.w3.org/2003/InkML" xml:id="stk8" contextRef="#ctx0" brushRef="#br0">31062 3006 407 0,'0'0'143'2,"0"0"22"3,0 0-49 4,0 0-27-2,0 0-25-1,0 0-7 2,0 0 0 0,55 0 11 0,-2 2-20-2,12 6 4 3,19-1-15-1,10 2 7 1,19-1-13 2,9 0-8-7,11-1-3 4,11-2-4 5,7-5 1-2,-4 0-2-11,-10 0 6 12,-10 0-8-8,-2 0-4 4,-2 0 0-3,3 0 3 5,-11 0-7-1,-17 0 0-5,-14 0-3 2,-15 0 3 1,-16 0 2 5,-12 0-3-7,-14 0 2 2,-11 3-2 1,-8-3-1-1,-6 2 1 0,-2-2-2 3,0 0-1-5,0 3-1 1,-18 1-7 2,-55 4-7 1,-40 2 13-3,-39 2 1 3,-16-4 7-3,-9-1-5 8,-16-7 4-9,-11 0 5 0,-7 0-6 4,7 0 6-1,10 0-2-2,24 0-9 2,28 0 2-2,22 0-1 3,24 0-1-1,31 0 1-1,20 0-1-2,22 0 0 5,19 2 1-2,4 1 0 4,0-1-1-12,2 8 0 9,68 0 1 6,47 7-1-14,49 3-3 8,21 5 1-2,20 0 1 6,-3-3 0-6,-12-2 1-7,-26-3-1 8,-31-5-4 2,-35-7-2 1,-30-2 7-8,-20-3-2 12,-10 0 2-11,-19 0-1-4,-9 0 1 9,-5 0-2 2,-7 0-2-6,0 0 0 3,-40-3-4-2,-59-14-10 2,-42 3 15 2,-14-3 3-3,-13 4 10 0,9 2 0 0,21 2-5 0,18 6-1 5,33 3-4-2,29 0 0-10,16 0-2 15,17 0 2-9,16 0 1-5,2 0-1 6,7 0-15 2,0 0-34-2,16 8-40 0,19 17-68 4,-13-13-130 2,-11 2-614-5</inkml:trace>
    </iact:actionData>
  </iact:action>
  <iact:action type="add" startTime="21192">
    <iact:property name="dataType"/>
    <iact:actionData xml:id="d9">
      <inkml:trace xmlns:inkml="http://www.w3.org/2003/InkML" xml:id="stk9" contextRef="#ctx0" brushRef="#br0">27797 6924 578 0,'0'0'218'5,"0"0"-57"2,0 0-53-2,0 0-48 1,0 0-2 3,0 0-2-1,0 0 6-2,0 0 4 2,8 0-10-1,-5 0-13 2,0 0-4-1,10 0 5 0,-1 0-2 0,5 0-11 3,6 0-4-7,-2 0 0 3,5 0-7 0,3 0-6 2,-5 0 0-1,5 0-5 1,2 0 2-5,-1 0-1 3,6 0 3 1,-5 0-1 14,2 0 1-18,-1 0-3-3,-3 0 0 6,4 0 0-2,-2 7-3 4,5-7 0-2,0 1-1 3,-4 2-1-5,0-3 1 4,-1 4 1-3,-2-2 1 3,-2 1-2-4,4-3-1 1,3 0-1 4,0 0-3-3,5 0 4-1,1 0-3 2,-6 0-1 2,1 0 6-6,-1 0-5 5,-3 0 1-2,-4 0 1 5,-1 0 4 2,-5 0-1-9,2 0 0-5,0 0-1 11,-3 0-6-6,6 0 4 3,-4 0-1-3,-1-3 2 4,5 1-1-4,0 2-4 4,-6-4 4-1,6 4-2 0,-1 0 0 1,-5-3 2-3,3 3-2 3,-2-1-1-3,3-3 1 18,1 1 1-17,2 3-2-7,-3-2 0 0,6-1 0 7,-7-2 0-2,0 1 0 3,-5 1 1 0,2 1-2-2,-4-2 3 5,4 4 0-6,3-2-2 4,1 2 1-1,-1-2 1-1,-1-1-3-1,2 3 2 3,1 0 1 0,2 0 0-1,2 0 2-3,-1 0-2 2,1 0 0-1,-2 0-2 1,1 0 1 5,4-4 1-7,-5 2-1 4,2-4-2-3,3 1 5 3,-8-2-1-3,5 4-2 9,-5-2 2-15,5 0-2 7,-1-1 1 2,8 0-1 1,0 1 0-5,5-1-1 3,1 0 0-1,0 1-1 0,1-1 3-1,-2 2-3 5,1-6 0-6,-1 7 0 3,-4-2 0-2,2 3 0 4,-1 2 0-4,1 0 0 2,-3 0 0-1,5 0 0 0,-3 0 0 11,2 0 0-13,5 0 0-5,-3 0 0 12,0 0 0-8,-1 0 0 4,-3 0 0 9,-2 0 0-11,-1 0 0-6,1 0 0 12,0 0 0-6,0 0 0-2,2 0 0 5,5 0 0-4,5 0 0 3,2 0 0 0,0 2 0 0,0-1 0-3,-3 3 0 5,-3 2 0-3,-11 1 0 5,4-7 0-10,-4 7 0 6,0-1 0-2,3-4 0 4,2 4 0-3,-5-3 0 2,5 0 0-5,-3 0 0 11,0-1 0-12,-5 1 0 5,-7 0 0-3,1-3 0 3,-7 2 0 0,-1 2 0 7,1-1 0-9,2-1 0-6,-1 1 0 9,5-1 0-3,4-2 0 3,5 0 0-4,9 0 0 5,-1 0 0-5,1 0 0 5,-5 0 0-4,3 0 0 4,-10 0 0-5,0 0 0 4,-6 0 0 0,-5 0 0-4,-4 0 0 11,2 0 0-10,-4 0 0-5,-3 0 0 10,-5 0 0-7,8 0 0 5,-5 0 0-3,1 0 0 9,-3 0 0-8,2 0 0-7,-1 0 0 7,-3 0 0 3,5 0 0-4,4 0-9 2,-8 0 2-1,9 3-1-1,-2 2-7 1,-7-2-2 0,5 3-15 2,-6 4-21-3,-3 3-14 2,0 7-32 3,0 2-65-7,-12 12-27 11,-4-20-138-15,0 2-427 9</inkml:trace>
    </iact:actionData>
  </iact:action>
  <iact:action type="add" startTime="28017">
    <iact:property name="dataType"/>
    <iact:actionData xml:id="d10">
      <inkml:trace xmlns:inkml="http://www.w3.org/2003/InkML" xml:id="stk10" contextRef="#ctx0" brushRef="#br0">4181 14616 544 0,'0'0'176'5,"0"0"-58"-3,0 0-26 4,0 0-43 4,0 0-12-5,0 0 2 2,0 0 2 1,-15-4 9 2,4 4 0-4,4 0-1-1,-1 0-9 5,-2 15-7-4,3 0-6 2,-2 2-7-1,9 4-2 2,0 3-4-2,0-5 1 0,0-2 31 1,0-12-28 3,0-5-15-5,0 0-1 0,0 0-1 3,0 0-1-3,0 0 0 1,0 0-3 3,0 0 3-4,0-5-2 3,0-4-1-3,-1-1 2 4,-21 6-1-7,-6 1 1 8,2 3 2-6,2 0-1 5,8 0 0-4,4 0 0 4,3 0 3-4,7 0 0 1,2 0 0-1,0 0 3 5,0 11 1-1,8 4-5-9,13-2-1 9,2 0 0-2,-6-8 0-3,-2-3-1 1,1-2-1 2,-3 0 0 0,-2-2-2 2,4-24 1-6,-11 2 0 7,5-3 2-3,-5 7-1-2,-4 10 1 4,0 7-1-7,0 3 2 11,-3 0-1-10,-21 0 6 2,-1 6-2 5,3 11 2 2,6-7 2-12,6 5 5 3,10-3-1 4,0-2 1 1,0 1-5 5,0 0-4-14,28-8-4 9,5-3-1 5,-10 0 1-13,3 0-1 9,-8-7-2-6,-5-21-4 5,0-6 2-1,-6 6 0-5,-4 4 2 6,-3 11 0 4,0 7 0-11,0 6 2 5,-7 0 1 4,-22 0 1-1,-2 0 3-7,2 23 1 4,9-1 1 5,8-6 0-7,4 1 2 1,8-5 1 0,0-1-2 3,0 6-2 2,20-2-3-7,5-2-1 4,-1-2-1-2,2-11 0 5,-8 0 0-6,-5 0-3 17,-3 0 1-22,-7-2-4 4,-2-18-3 6,-1 5 7-6,0 0-1 5,0 5 3-3,-27 8-1 3,-10 2 1-5,-10 0 2 8,0 0-2-6,7 14 6 6,9-1-3-9,12 0 7 11,11-6 0-7,8 3 11-7,0 3 5 13,0 4-9-9,32 2-14 7,8-2 1-7,-4-6 1-1,-12-2-4 5,-1-7 1 8,-7-2-2-10,-3 0-3-6,-5-14 1 9,1-11-2 0,-2-2 2-1,-4 5 0-3,-3 5 0 6,0 2 2-4,0 2-2 5,0 3 1-7,0 8-3-2,-13-1 1 8,0 3-6-6,3 0-15 3,3 0-26 0,4 8-40-1,3 1-97-1,0-1-131 1</inkml:trace>
    </iact:actionData>
  </iact:action>
  <iact:action type="add" startTime="29518">
    <iact:property name="dataType"/>
    <iact:actionData xml:id="d11">
      <inkml:trace xmlns:inkml="http://www.w3.org/2003/InkML" xml:id="stk11" contextRef="#ctx0" brushRef="#br0">3324 15510 289 0,'0'0'193'5,"0"0"-86"-4,0 0 73 8,0 0-51-4,0 0-40 5,0 0-14-4,0 0-3 2,10-6-18-2,-10 6-14 3,0 0-3 0,0 0-9-4,0 0-5 2,0 0-2 2,0 0-3-3,0 0-9 2,0 0-1-1,0 0-5 2,0 0 5-2,0 0-2-1,3 0-1 4,3 0 1-3,1 0-6-1,-2 0 0 1,6 0-5 2,-2 0-11-2,0-3 5 6,1-17 9-12,-9 0 1 9,-1 3-1-2,0 7 1-2,0 1 1 2,0 4 0-1,-24 5 1 0,-7 0 1 0,1 0 9 0,-2 0-6 2,4 0 0-2,8 10 4 0,4 4 5 3,9-1 1-4,2-3-4 1,5 2-1-1,0-4 0 3,0 6-6-2,24-4-1 1,3 2-1 1,2-7-2-2,-1-5 0 1,-4 0 0 1,-3 0-2-2,-5 0 1-3,4-18-2 5,-11-8 2-1,-1 1 0 2,-5 0 1-7,-3 8-3 6,0 0 3 0,0 9 0-4,0 2 0 3,0 6 0 0,-11 0 1 1,-5 0 3-3,3 0 3 2,2 0 1 0,3 0 1 7,6 9-3-14,-1 8 1 12,3 0-1-11,0-4-5 6,0-1-1-4,3-7 0 4,15 0 0 2,2-5-5-3,-1 0-1 0,-2 0-3 9,4 0 3-15,-6-17-1 6,-3 0 3-2,-6-1 2 4,-6 3 1 1,0 4-1-5,0 3 2 1,0 5-3 1,-15 3 3 3,-11 0 0 4,-3 0 3-13,-1 0 0 4,4 5 3 2,8 10-1 4,7 2 3-8,-1 0-2 7,11-4 3 15,1 2-5-25,0-5 0 0,0 4-1 7,17-4-3 1,11-3 0 1,-2-4 0-4,-7-3 0 5,-3 0-3-4,-5 0 1 7,-7 0 0-5,-1-3-3-7,-3-8-2 8,0-2 3-3,0 3 4 3,0 5-2-4,-16-4 0 2,-7 3 2 3,6 6 1 0,-1 0 0-4,5 0 4 4,3 0 5-2,7 0-3-8,3 13 4 15,0 4-5-10,0-7-2 9,6 4-4-9,20-11 0-5,-1 0-4 11,0-3-9-6,-4 0-14 8,-8 0-22-9,-3 0-72 15,-10 0-89-12,0-6-247-6</inkml:trace>
    </iact:actionData>
  </iact:action>
  <iact:action type="add" startTime="32030">
    <iact:property name="dataType"/>
    <iact:actionData xml:id="d12">
      <inkml:trace xmlns:inkml="http://www.w3.org/2003/InkML" xml:id="stk12" contextRef="#ctx0" brushRef="#br0">4969 14802 152 0,'0'0'243'3,"0"0"-130"0,0 0 42 5,0 0-21-1,0 0-38 0,0 0-9-2,0 0-6 3,29-79-5 2,-29 79-12-4,0 0-9 0,-17 17-8 2,-18 16-5 2,-10 16-14-3,-10 9-11 0,-10 13-8 2,-10 8 2 0,-5-6-4-2,2-1-4 3,-2-5 0-1,7-2 2 1,5-3-2-8,9-6 4 4,5-2-7 4,6-5 3-6,8-2-1 5,1-6-2-3,5-7 1 2,7-6-1 0,8-8 2 1,2-6-1-4,9-8-1 3,0 1 1 3,3-3 0-6,2-2 0-1,-1 2-2 7,0-1 0-3,2-3 1-4,2 0 0 3,0 0 0 3,0 0-2 0,0-7 0-7,0-30 2 7,18-7 0-1,11-4 1-2,1-5-1-3,6-3 0 6,-7 0 1-1,10 1-1-2,-5 8 0 2,-7 3 0 1,2 7 2-7,-8 12-3 4,-6 8 2-2,-7 11-2 8,-1 3 2-6,-7 3-1-4,0 0 6 5,0 27 21 0,-20 24-8 0,-15 6-3 1,-4 0-5-4,-2 2 0 3,-5 2-4-1,5-4 1 1,-2-5-1-1,4-7-3 3,11-8 2-1,5-12 7-4,5-5 6-1,13-11 0 8,-3-4 5-7,8-5 3 7,0 0 1-10,0 3-4 10,25-3-14-9,20 0-6 6,6 0 2-2,2 0 2 1,-2-13 6-1,-5 1-1 0,-5-2-5 2,-6 3 1-1,-3-1-9-1,-8-3 2-1,-5 8-2 5,-1-3-1-6,-11 5-4 1,2 3-17 3,-7-4-42-1,-2-1-53-1,0 0-49 1,0 7-75-2,-2 0-268 2</inkml:trace>
    </iact:actionData>
  </iact:action>
  <iact:action type="add" startTime="35431">
    <iact:property name="dataType"/>
    <iact:actionData xml:id="d13">
      <inkml:trace xmlns:inkml="http://www.w3.org/2003/InkML" xml:id="stk13" contextRef="#ctx0" brushRef="#br0">4204 12278 405 0,'0'0'137'5,"0"0"-52"0,0 0 29 3,0 0-24 1,0 0-32-3,0 0-13 0,0 0-14 3,0 0-14 0,-6-120 4-4,-37 120 1 2,-5 0-5-1,-19 0-7 5,-7 2 0-4,-7 28-2-1,-7 12 7 0,4 4-5 4,-5 6-4-2,12 5-3 6,2 8 3-14,10 3-2 10,5 7-2-4,10 7 7 0,8-7 0 1,13 2 1 1,5-4 1-1,13-3 7 1,11 4 6-2,0-3-8 2,11 6 6 3,46-5 3-6,24-4-6 0,26-13-4 3,14-19-2 1,19-20-9-1,5-16-3-1,-11 0 2 3,-14-33-2-4,-23-18-1 2,-20-5 0-2,-19-12 0 3,-19-16 0-1,-26-26-4-2,-13-25 1 0,0-25 0 4,-46-17-3-4,-18 9-10 4,-10 13-18-6,-19 34-28 7,53 107-77-5,-1 14-263 1</inkml:trace>
    </iact:actionData>
  </iact:action>
  <iact:action type="add" startTime="36451">
    <iact:property name="dataType"/>
    <iact:actionData xml:id="d14">
      <inkml:trace xmlns:inkml="http://www.w3.org/2003/InkML" xml:id="stk14" contextRef="#ctx0" brushRef="#br0">6259 14371 252 0,'0'0'102'2,"0"0"-42"6,0 0 17-1,0 0-9-2,0 0-8 3,0 0 9 0,3-25-8 0,-59 10-6 0,-18 8 1-2,-28 4-8 2,-11 3 1 0,-14 0-18 0,-7 25-7-2,7 22-6 2,7 13 2 0,20 8-2 0,26 14 2-2,20 9 5 6,24 20 4-7,18 3-1 3,12 14-1-3,29 0-6 5,55-4-13-3,29-6-1 1,28-17-3-2,14-31-3 4,13-36 0-4,-3-34-1 3,-7-12 0-4,-17-58 0 4,-28-28-1-1,-39-26-4-1,-41-27-1-1,-33-26-3 2,-17-11-14 0,-59-4-23 0,-21 12-47-3,42 129-46 4,-1 18-219-2</inkml:trace>
    </iact:actionData>
  </iact:action>
  <iact:action type="add" startTime="38897">
    <iact:property name="dataType"/>
    <iact:actionData xml:id="d15">
      <inkml:trace xmlns:inkml="http://www.w3.org/2003/InkML" xml:id="stk15" contextRef="#ctx0" brushRef="#br0">13665 12351 400 0,'0'0'83'5,"0"0"53"1,0 0 36 4,0 0-55-4,0 0-6-1,0 0-35 3,0 0-16 2,213 51-9-3,-120-31 2-1,27-1-2 4,34 3 6-5,23 1-27 3,11-6-5-1,-5-4-8 0,-16-2-6 1,-22-5-2 5,-18 1 8-9,-17 1-3 3,-11-6-3 0,-14 1 1 1,-12-3-8-2,-9 0 0 2,-19 0-3 1,-16 0 1-4,-15 0-1 3,-11 0 0 0,-3 0-1 2,0 0 0-2,-51 0 0-3,-46-13 0 3,-41-2 3-1,-25-2-1 2,-17-3 0-3,-6 3 1 3,-4-2-3-1,3 2 3-2,13 4-1 0,24 0-1 4,19 8-1-3,27 3-1 1,20 2-2-3,24 0 3 6,23 0 0-6,21 0 0 4,16 0 0-4,0 2 2 4,64 13-1-1,49 1 0-1,47 5-1 0,41-2 1 0,23-6 1 0,11 2-1 0,-6-13-1 1,-16-2-3 0,-22 0 2 2,-24 0-2-4,-33 0 3 0,-24-9 1 4,-26-1-1-3,-25 0 4 2,-28 9-4 3,-20 1 0-9,-11 0 3 20,0 0-3-16,-77 0 0-7,-47 0 0 0,-44 0 0 9,-25 0 3-2,-4-9-1 4,13-11-1-7,15 0 1 5,23 3-2-3,21 7 4 8,21 6-1-7,29 4 0-7,30 0 2 11,20 0-5-7,22 0 1 5,3 0 0-3,41 0 1 6,54 0 3 2,42 0 0-9,32 17-4-5,23-3-1 8,-5-1-4-1,-19-6 1 2,-38-4-1-1,-40 0 4 5,-44 3 2-6,-31-6-2-7,-15 5 2 10,-4-2-1-5,-73 6-1 3,-52-4-7-2,-39-2 7 3,-18-3 2-1,-10 0 0 0,12 0 1-2,15 0 1 7,24 0 2-5,27 5-1-7,31 3-2 10,34 1 0 2,25-4-3-6,17-1 1-7,11-2-1 10,24-2 0-5,47 0-1 3,13 0-9 11,-4 0-18-14,-19 0-36-5,-23 0-53 12,-38 0-79-3,0 0-189-9</inkml:trace>
    </iact:actionData>
  </iact:action>
  <iact:action type="add" startTime="42403">
    <iact:property name="dataType"/>
    <iact:actionData xml:id="d16">
      <inkml:trace xmlns:inkml="http://www.w3.org/2003/InkML" xml:id="stk16" contextRef="#ctx0" brushRef="#br0">10389 16661 235 0,'0'0'304'2,"0"0"-151"2,0 0 24 3,0 0-61 2,0 0-17-3,0 0-3 0,0 6-20 6,7-2 4-7,2-4-13 3,3 2-23 0,7 6 1 0,1-8-2-2,0 7-3 5,9-5-8-6,-1 1-4 5,8 2-6-4,-3 4 0 0,-2-9-5 5,5 0-4-6,2 0 0 2,-2 5 1 0,7-5-1 8,-2 0 1-13,2 0 1 3,-2 0 0 3,0 0-2 0,-2 0-6-1,-3 3 6 0,-1-3-6 5,-5 3 1-8,2-1-6 4,0-2 6 0,-6 0-3 0,5 0 1-3,-4 4 2 3,2-3-2 1,-1 3 3-3,4-4-6 0,-5 0 5 4,1 0-3-4,-7 0 0 2,4 4-3 1,-2-4 2-2,-3 4 0-1,4-4 1 3,-1 0-5-2,0 0 3 2,3 5-1-2,-6-5 1 1,4 0 0-2,-3 0 1 3,0 0 2-4,2 7-3 4,4-4 1-1,2 0-2-4,-1-3 1 6,1 0-2-4,-2 0 1 3,-3 0-1-3,5 0 2 2,-5 0-2 1,4 0 0 0,-1 0 0-3,-2 0 0 1,-5 0-1 0,1 0 0-1,-1 0 1 4,0 0 0-4,3 0 0 3,1 0 0-4,0 0 2 5,1 0-1-5,-5 0 0 4,0 0 2 0,4-3-2-2,-4 0 1-1,3-4-3 3,-3 7 2-1,1-5 0-1,-4 1-1-1,2 0 3 2,1-1-2 0,5-1 0 0,-5 0-1-1,6 6 1 2,3-5 1-3,-1 5 2 1,9-6-2 1,0 3 0 2,6 0 1-5,1-2-3 1,2 3 1 5,0-5 0-6,-5-1 1 4,0 6 1-4,-8-8-2 3,-6 10 2 0,5-5 1 0,-4 5 0 0,-1 0-5-1,2 0 0 2,3 0 0-1,0 0 0-1,2 0 0-1,3 0 0 3,5 0 0-2,2 0 0 2,-4 0 0-3,-3 0 0 2,0 0 0-1,1 0 0 1,-6 0 0-1,-3 0 0 3,0 0 0-4,-3 0 0-2,4 0 0 6,-2 0 0-5,-1 0 0 4,2 0 0-3,-8 0 0 5,-5 0 0-6,-6 5 0 1,3-5 0 4,-6 0 0-4,-3 0 0 2,2 0 0 0,-6 0 0 0,0 0 0-2,0 0 0 3,0 0 0-2,0 0 0 2,0 0 0-4,0 0 0 3,0 0 0 0,0 0 0 0,0 0-49-2,0 0-29 2,0 0-49 0,-13 0-53-2,-23 0-14 3,16 0-77 0,-5 0-339-3</inkml:trace>
    </iact:actionData>
  </iact:action>
  <iact:action type="add" startTime="51083">
    <iact:property name="dataType"/>
    <iact:actionData xml:id="d17">
      <inkml:trace xmlns:inkml="http://www.w3.org/2003/InkML" xml:id="stk17" contextRef="#ctx0" brushRef="#br0">31275 12686 488 0,'0'0'137'4,"0"0"19"1,0 0-39 2,0 0-35-1,0 0-23 4,0 0 1-5,182 10-5 4,-139-10 8-4,11 0 7 4,15 0-10-2,17 4-10 2,26-4-6-1,12 0-15 0,20 0-5-3,4-4-2 3,-1-6-7 9,8-1-2-15,1-1-1 10,-3 5 0-12,-11 2-4 6,-8 5-1 3,-24 0 2-1,-13 0 2 0,-16 0-5-2,-17 0 2 39,-19 0-3-45,-25 0 0 1,-13 0-1-1,-7 0 0 0,0 0 8 0,-7 0 1 7,-62 17-8 1,-33 5-5-3,-44-1 0 3,-24-11 0 1,-21-10 1-4,-19 0 0 4,1 0 0 0,-4-16 0-3,8 1 4 1,11 2-3 1,19 7-2-1,28 3-1 1,20 1-4 0,24 2 3-1,25 0-1 0,31 0 3 1,21 0 0 1,16 0-1-4,10 0 0 3,0 0 0 0,43 5-4-2,53 18 1 2,45 3-1 1,24-5 3-2,25-1-5 0,4-9-4 0,-3 1 7 1,-20-7 3 0,-21 1-1 1,-28 1-2-3,-27-7 1 2,-24 7 3 0,-26-7 1 0,-13 0 0-2,-22 0-1 1,-7 0 6 1,-3 5-1-2,-32 7-4 3,-49 5-1-2,-36-7-2 1,-14-4 2-3,-4-6 0 4,6 0 1-1,6 0 3 0,12 0-2 0,24 0-2-1,16 0 0 1,27 0-2 0,21 0-1-3,10 0 3 4,10 0-2 0,1 0 2-3,2 4-2 0,0 1-4 2,0 3-3 1,22-1 4-2,0 3-11-1,-10 1-6 3,-7 9-16-2,-5 6-40 1,0 8-89 1,0-21-75-3,-29 6-490 0</inkml:trace>
    </iact:actionData>
  </iact:action>
  <iact:action type="add" startTime="56815">
    <iact:property name="dataType"/>
    <iact:actionData xml:id="d18">
      <inkml:trace xmlns:inkml="http://www.w3.org/2003/InkML" xml:id="stk18" contextRef="#ctx0" brushRef="#br0">28058 17145 520 0,'0'0'141'5,"0"0"11"1,0 0-60 2,0 0-30 0,0 0-11 1,0 0 1 0,0 0 16-5,24 6 7 6,-14-6 11-5,0 0-1 1,5 0-19 3,1 0-12 0,-3 0-12 1,3 0-10-4,-5 0-8 0,3 0-7 4,1 0-2-5,0 0 2 1,2 0-4 2,-1 0 8 2,8 0 4-6,-7 0-2 6,3 0-1-3,0 0-3-1,-1 0-2 4,5 0-3-5,0 0-4 3,5 5 0 6,-1-5-2-14,1 0 2 9,-2 0-3-2,1 0 7 2,1 3 0-4,1 0-3 6,-1-1-4-6,0-2 0 6,7 0-4-6,-4 4 0 1,-3-4 0 2,8 1-3 1,-7-1 5-2,3 0-4 0,4 0 1 2,-1 0 0-3,4 0-1 0,0 0 1 4,0 0-2-2,-9 0 1-1,-1 0-1-2,5 0 3 5,0 0-1-3,-1 0-2 1,1 0 1 1,-7 0-1-3,-1 0 0 1,2 0 2 0,0 0-2 0,0 0 0 0,-3 0 0 1,2 0 0 0,2 0 1-1,7 0 2 2,-4 0-3-1,-6 0 1-2,-1 0-1 3,-5 0 1-4,-1 0 2 3,-1 0-3 0,-2 0 0 0,4 0 1-2,-5 0 0 2,-2 0 0 1,-1 0 2-4,3 8-1 3,-7-8 2 0,4 0-3-1,-6 0 0 2,5 0 1-1,-5 0-1-2,3 0 0 2,0 0 0 1,0 0 1-4,-4 0-2 3,-2 0 2 0,1 0-1-2,-1 0-1 1,-4 0 1 4,0 0-1-5,0 0 0 0,0 0-1 4,0 0-2-4,0 0-3 2,0 0-8 0,0 0-30 1,-4 0-36-4,-28 0-34 3,-14-9-77 0,18 5-29-1,2 4-145 1</inkml:trace>
    </iact:actionData>
  </iact:action>
</iact:actions>
</file>

<file path=ppt/ink/inkAction3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2-26T02:15:01.143"/>
    </inkml:context>
    <inkml:brush xml:id="br0">
      <inkml:brushProperty name="width" value="0.05292" units="cm"/>
      <inkml:brushProperty name="height" value="0.05292" units="cm"/>
    </inkml:brush>
  </inkml:definitions>
  <iact:action type="add" startTime="6898">
    <iact:property name="dataType"/>
    <iact:actionData xml:id="d0">
      <inkml:trace xmlns:inkml="http://www.w3.org/2003/InkML" xml:id="stk0" contextRef="#ctx0" brushRef="#br0">1741 3544 418 0,'0'0'295'3,"0"0"-146"1,0 0-82 4,0 0-18 0,0 0 2-2,0 0 0 2,0 0 10 0,0 0-15 0,0 0 0 2,-50-133 11-5,23 125-18 3,0 3-4 0,-4 1 3-1,-5 4-5-1,-3 0-10 2,-4 0-4 0,-5 9 3-2,-1 16 5 2,-4 7-10-1,-2 0-7 6,7 5 1-7,-5 5-7-1,-1-2-3 3,8 2 4-1,2 1-3-1,4 2 4 2,2 2-2 1,-5 3 4-1,-1 4-4-2,-1 2 3 3,5 1-5-1,2 5 0-1,7 2 0-1,4 3 3 3,-2 4-1-2,1 1 1 1,-1-1 3-3,-1-1 0 3,1 0-4 1,4 3 0-1,2 3-3-2,6 3 4 3,-2 0 1-1,-1 10 0-1,9 4-2-2,-2 11 0 5,6 2-2-3,6 5 3 2,-4-2 0-5,5 1 1 5,0 0 0-1,0-2 0 0,0 0-4-2,0-7 2 1,0-6-4 2,13-9 1-2,3-4 2-1,2-1-1 3,5 0 1-1,-3-6 1 0,3-4 0-1,-2 0 1 1,-1-2-1 2,0-1-1-4,-1 2 1 6,1 4-3-12,-2 3-1 9,1 9 3-1,4 3 0-2,4 0-1 1,2 5-2 1,3-4 5 1,4 2-3-3,5 4 4 3,3-4 0-3,2 4-1 3,2-2 0-3,-5-10 2 2,1-5-1-1,-8-8-4 3,0-9 4-5,2 0-6 3,-2-8 3 1,3-2-2-2,-7-6-1-2,4-4 0 3,-2 3 2 1,1 0-2 1,-4-3-1-6,-3 1 1 4,2-8 0 0,-4-3 0 0,3-12 1-2,-8 0-1 2,2-7 0-1,-9 1 0 1,1-2 0-1,-3-4 0 0,-4-3 0 1,-1 1-1 0,-5-3 1-1,-2 0 0 0,0 0 0 2,0-1-1-2,0-2 1-1,0 4-1 2,0-3-1 1,0-1 0-2,0 3-1 0,0-3 0 1,0 0 0 0,0 0 1 0,0 0-2-2,0 0 4 2,0 0-1 0,0 0 1-1,0 0 0-1,0 0-2 2,0 0 1 0,-13 0-1 1,-3-10 2-2,-1-5 0 0,-10 0 0 2,-2 0 0-2,-11-5 0-1,-12-2 0 2,0-3 0-1,-4-4 0 1,0 1 0-2,2 4-1 2,14-2 1 0,1 3-1 1,15 10 1-3,7 0 0 3,13 6 0-3,1 3 0 2,3 2 0-1,0 2 1 1,0-4 0-2,0 4-1 4,0 0 1-5,0 0 0 4,0 0 1 0,0 0 0-2,0 0 0-2,16 0 1 3,16 6 2 1,20 19-2-1,9 4-2-3,7 3 0 4,4 0-1 0,-1 1 2-2,-4-1 0-2,-11-1 2 5,-12-3 5-4,-9-6-3 4,-11-1 4-3,-3-8 3-2,-7 2-1 3,-4-8-3 0,-4-1-4-1,-2 3-1 1,2-7-2 2,-6 4 0-4,3-3-1 0,-3 1 0 2,0-4 3 0,2 0-4 0,-2 0 3 0,0 0-1-2,0 0 1 4,0 0-1-4,0 0-1 0,2 0 0 2,-2 0 0 0,0 0-1 0,0 0 0-2,0 0 0 1,0 0 0 2,3-39-2 0,-3-19 1-3,0-15 1 1,0-11 0 3,-3-7 0-4,-17 2 1-1,0-2 2 4,3 9 6-1,3 18 1 0,6 10-1-3,1 27-5 5,7 14 0 0,0 1-2-6,0 12 0 2,0-6-1 3,0 2 0-2,0 4 1 1,0-7 0-2,0 7-1 2,0 0-1 1,0 0 0-1,0 0-10-2,0-2-34 3,0-4-48-3,23-9-55 3,13-3-90-3,-24 3-84 2,-4-1-550-1</inkml:trace>
    </iact:actionData>
  </iact:action>
  <iact:action type="add" startTime="11583">
    <iact:property name="dataType"/>
    <iact:actionData xml:id="d1">
      <inkml:trace xmlns:inkml="http://www.w3.org/2003/InkML" xml:id="stk1" contextRef="#ctx0" brushRef="#br0">16654 16476 419 0,'0'0'97'5,"0"0"-17"2,0 0 52 2,0 0-46-5,0 0-27 5,0 0-18-1,0 0 19-1,0 0-21-1,-201 6-1 1,131-6-9 1,-4 0-2 0,-7 0-3-2,-2-14-6 2,2-6 0 0,-7-2-3 0,-1-4-1-1,-1-5 2 0,1 0 1 10,7-2-7-16,6-4 2 2,7-8-5 7,4 1 6-2,7-5-1-1,9 0-2 0,1-5 1 3,5-6-1-4,9-1 3 4,-2-4-2-7,8-2-3 5,11-1 1 0,1-1-3 1,6-6 0-3,7 0-3 2,0 5 2 0,3-6-3 0,0-3 0-2,0-5 2 2,0-15-1 1,0-10-1-3,13-11 2 4,3-5-4-5,2 3 1 3,-1-4 0 0,8 3 0-3,-4-3 1 3,-2-5-2 3,-1 0 1-4,-4 8-1 1,2 4 0-4,4 4 0 4,-4 3 0 1,0 0-1-3,-1 2 1 2,-2 4-1 0,-9-4 1 0,0 1 0-2,-4-10 0 1,0-7 2 2,0-4-1-1,0 4-1-2,-11 0 0 2,-14-7-1-1,-2-1 3 2,-2-6-2 0,-6-1 0-3,-10 8 0 0,-4 10 0 3,-11 9 0-5,-4 5 0 6,-7 11 0-2,-2 3 3 0,-7 5-2-3,-4 3-1 4,-3-6 1-1,-10 1 0 0,-2-1 0 0,-1-3 0-3,0 4-1 5,0 6 14-3,3 11-7-2,4 16-6 4,5 13 2-1,5 13-1 1,6 11 0-3,0 12 1 6,14 3 4-11,-3 7 0 10,7 0-3-7,2 0-1 5,1 0 1-1,2 17 2 0,1 0 0-2,3-4-2 1,7-1 2 3,2 0-2-3,4-4-4-1,6 1 0 2,8-8 2 0,6 3-2 0,5-1 1-2,8-3-1 1,4 0 0 1,0 0 0 0,0 0-1-2,0 0 1 3,0 0 1-2,0 0-1-1,0 0 0 2,0 0 1 0,0 0-1 1,4 0 1-3,28-12-1 2,8-16 0 0,14-8 0 3,4-3-2-4,10-9 2-4,0-6 0 5,5 2-1 1,-2-11 3-1,-10 8-2-2,0-3 0 4,-16 17 0 0,-18 12 1-7,-14 12-1 3,-10 16 0 2,-3 1 1 1,0 0 1-4,0 1-2 3,-29 45 0 4,-17 9 8-7,-11 2-2 3,-7-4-6 0,1-5-1-2,-4-6 1 2,0 1 1 0,3-5 2-3,8-1 0 4,4-3 0-2,7-9 2 2,13-8 2-3,12-4 1 2,8-6 2 0,11-4-4 0,1-1 2-2,0-2 2 2,0 5 14-1,0 12 5 3,27 15-9-6,24 7 15 5,24 9-31 0,11-1-1 0,12-3 4-6,-1-12-2 6,-11-3 1-2,-19-9-4 0,-22-7-1 2,-21-2 0-3,-17-2-1 4,-4 0-2-4,-3 3-2-1,0 3-49 4,0 2-58-1,-7 15-42 1,-12-19-95-3,2 4-248 2</inkml:trace>
    </iact:actionData>
  </iact:action>
  <iact:action type="add" startTime="16740">
    <iact:property name="dataType"/>
    <iact:actionData xml:id="d2">
      <inkml:trace xmlns:inkml="http://www.w3.org/2003/InkML" xml:id="stk2" contextRef="#ctx0" brushRef="#br0">2601 18610 468 0,'0'0'68'4,"0"0"34"5,0 0 11-3,191-47-46 2,-142 42-18 0,-1-8 15 0,2 7-7-2,5 0 0 2,7 1-6 0,8 5-1 0,11-6-10 0,12 6-1-2,11-6-14 3,8 4 1-1,6 2-6 0,-3 0-1-2,-11 0-4 7,-7 0-1-11,-17 0 1 5,3 0-1 1,-2 0-1 0,9 0-2 1,10 0-1-4,7 0-1 4,2 2-3-2,-6 10-3 1,-5-1 0-2,1 4 0 1,-1-6-1 2,11 1 4 1,-2 1-4-6,11-5 5 3,-7-1-7 1,-2-5 4 1,-5 0-2-3,-14 0-2 2,-3-5 2 1,-10-1 0-2,-6 0-2-1,-1 1 6 2,-6 5 1 1,4 0 1-2,4 0-5-1,-1 0 4 3,-1 0-1-1,-4 0-1-2,-5-3-2 1,-4 0 3 2,-1-1-2-2,1 4-2 1,-5 0 6-2,8 0 2 2,6 0-1 0,8 0-2 0,7 0-4-2,8 0 1 3,-5-9-4-2,4 9 0 1,-4 0-1-3,5 0 2 4,-2 0 0-1,-6 0 2 0,9 0 2-2,-2 9 0 1,8-2-4 3,5 1 0 0,-1-8 2-8,3 6-3 7,-6-6 3-1,3 11-1 0,-3-3-1-3,-5 4 2 5,2-7-1-3,5 2 0 2,-2 0 3-4,3-1-5 6,1-1 0-6,8-5 3 3,7 0-3-2,7 0 0 3,-8 0 0 1,-4 0 1-5,1 0-1 1,-15 0-1 2,4 0 1 1,-1-5 2-2,5-1-2-1,-1 6 0 3,8 0 0-2,-1-6 1 1,2 1 0 1,2 2 0-4,-3-7 0 4,1-10-1-1,-3-3-1-3,-7 2 0 3,-3 3-1 0,-12-1-2 1,-11 7 3-4,-13 3 1 4,-5 3 0-2,-11 6 4 1,1-5-4-2,-1 5 1 3,-1 0 0-2,-1-5 2 2,-3 5-1 1,-6-7-2-8,-5 7 0 7,-3 0 0 0,-6 0 3-5,-6 0-3 5,-7 0 1-1,-1-5 0 0,-9 5-1-3,1 0-1 4,-1-3-2-1,0 3 3 0,0 0-2-3,0 0-2 5,-20-5-2-2,-34 0-6 2,-30-2 11-4,-23 7 1 1,-26 0 0 0,-32 0 2-1,-28 17-1 0,-22 3 0 2,-9 5 0 0,-7-5-1 0,-2-3 1-2,8 2 2 3,-13-10-1-1,1 2 1 0,-8-11-1-2,-12 6-2 2,8-6-2 0,8 0-3 0,8 0 2-3,21 0 3 3,12-17 0 1,10-11 5-1,12 3-3-2,2-4 4 2,7 9-4 0,-2 2 0 0,4 6 5-3,6 4-3 5,8 2-3-2,2 0 1 0,3-1-1 0,-6 7-1-3,4 0 0 3,9-4 0 0,8 0-1-1,2-1 1 0,11 1 0 1,5 4 0 1,2 0 1-5,9 0-1 5,11 0 0-2,2 0 1 1,5-8 1-2,-2 1-2 3,1 1-2-1,-6-5 2 1,-1 11 1-4,5-6-1 3,-6 6 0 0,8 0-1 1,6 0-3-4,8 0 1 4,5 12-3-2,7-1 1 1,5 4 1-1,3-2-4 0,7-2 2 1,8 1 5 1,2 1-8-4,6-6-4 2,-7 6 3 2,0 4-1-1,-2-6 2-1,-9 3 0 0,4 0 1 1,4-2 4 0,6-7 3-1,10-5 0-1,8 0-4 2,4 0 1 0,12 0 3-2,0 0 0 3,0 0-7-1,12 0-3 0,18 0 2-2,14-17 9 3,11-2 0-3,17-1 2 3,24 0 0-3,17-2 4 2,32 8 5 0,30 3 1 2,25 9 3-7,28 2 1 7,17 0-2-2,23 0-4 0,22 19-2-4,26-6-6 5,-1 7 1 0,-8 2-3-3,-20-7 3 0,-22 2-1 3,-27-3 0-1,-18 3 1 1,-28 8-3-4,-23 8 0 3,-8-2 4 1,-16 7-4 2,-4-2 1-9,-2-3-1 7,-2-8 0-2,8-1-4 1,11-17-3-2,-4-7 4 1,-6 0-5 2,-11 0 3 1,-18 6-2-7,-7 5 7 6,-9-3 2 0,-4 5 1-2,-6-8-3-1,0-5 0 2,-2 0-5 0,8 0 0 0,7-12 4-1,9-13 0 1,5 0 0 0,8-6 0 2,-4 5 0-8,-2 7 1 7,3-1 1-1,-6 10 2 0,1-7 1-3,-4 2 2 4,-1-5-3-1,-8 3-2 0,-5-2 5-2,-10 5-2 3,-11 7 1-2,3 2 4 0,-3 1-1 0,5 4-3 2,3 0 5-2,-3 0-4 2,2 0-2-4,-14 0-1 3,-12 0-3 0,-8 0-1 0,-17 0 1-1,-21 0 2-1,-8 0-2 3,-3 0-7-1,-3 0-42-2,0 0-19 2,-29 0-70-1,-32 0-92 2,21 0-38-4,6 0-236 4</inkml:trace>
    </iact:actionData>
  </iact:action>
</iact:actions>
</file>

<file path=ppt/ink/inkAction3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3-05T05:37:53.139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619">
    <iact:property name="dataType"/>
    <iact:actionData xml:id="d0">
      <inkml:trace xmlns:inkml="http://www.w3.org/2003/InkML" xml:id="stk0" contextRef="#ctx0" brushRef="#br0">16516 10638 0,'0'35'258,"-35"-35"-251,-34 0 36,-1 0-35,35 0-2,0 0 33,-208 0-31,208 0-3,-69 0 0,34 0 28,-242 0-25,242 0-2,0 0 0,36 0-2,-1 0 63,-209 0-60,175 0-2,-35 0 1,-105 0 47,0 34-47,140-34-1,-1 0 3,36 0 24,-140 0-25,104 0-3,70 35 2,-69-35 27,-36 0-25,71 0-1,-36 0 1,35 0 24,0 0-25,-34 0 58,-70 0-57,104 0-3,0 0 0,-34 0 50,34 0 67,-104 0-113,104 0 49,70 0 60,69-35-107,-69 35-5,0 0 46,34 0-44,-34-34 72,35 34-71,-70-35 52,69 0-54,-69 0 72,0 1-25,35 34 61,-35 34 14,0 1-76,-104 0-44,69-35-2,-70 35 38,71-35-7,-1 34-30,0-34 73,0 0-32,35 35 32,0 0-72,35-35 114,104 104-114,-69-104 54,-1 0-54,-34 0-7,0 0 76,0 0-70,-1 35 47,-103-35 268,-1-35-315,36 0-1,-1 35 47,0 0-46,35-34 36,-35 34-33,-34 0 67,69-35-69,0 0 104,-35 35-104</inkml:trace>
    </iact:actionData>
  </iact:action>
  <iact:action type="add" startTime="13552">
    <iact:property name="dataType"/>
    <iact:actionData xml:id="d1">
      <inkml:trace xmlns:inkml="http://www.w3.org/2003/InkML" xml:id="stk1" contextRef="#ctx0" brushRef="#br1">6293 18633 0,'35'0'49,"0"35"30,104-35-72,-104 0 0,-1 0 1,140 0 34,-139 0-35,104 0 67,105 0-65,-175-35-2,1 35 0,-36 0 1,36 0-1,-35-35 1,34 35-1,-34 0 2,69 0-3,1-34 2,-71 34-2,36 0 33,104 0-30,-139 0-2,-1 0 0,-34-35 0,35 35 35,139 0-34,-104 0 33,-36 0-32,1 0-3,0-35 33,104-34-32,-139 138 134,-383-69-133,279 0 0,-209 0-2,244 0 3,-36 35-4,36 0 3,-1-35 1,-104 69-2,70-69 1,35 35-2,-105-35 2,104 35-2,-34 0 0,-35-35 3,34 0-3,36 0 3,-35 0-3,-1 0 2,36 0-1,-1 0 1,35 0-2,-34 0-1,-1 0 2,36 0 0,-1 0 2,0 0 41,-35-35-42,36 35-3,-71 0 66,71 0-63,-1 0 35,0 0-35,105 0 62,103 0-63,-138 0-2,0 0 5,0 0-5,104 0 50,70-35-48,-105 35 35,278-35-31,-312 35-9,34 0 3,-34 0 3,-1-35-3,1 35 1,-1 0 2,36-34-2,-1 34 2,-35 0-2,1 0 2,0 0-1,-1-35 0,-34 35 0,34 0-1,105 0 43,-139 0-40,35 0-8,-36 0 4,1 35 8,35-35-7,34 0 1,-69 0 32,243-35-31,-243 0-1,-1 35-1,36 0 2,139 0 74,-1 0-73,-173 0 0,-139 0 229,-140 0-229,140 0-1,69 0 0,0 0 1,1 0-3,-36 0 2,35 0-1,-34 0 1,-1 0-2,-69 0 44,-139 70-41,243-70-2,0 0 1,1 0 1,-36 0 2,35 0 31,-34 0-31,34 0-5,-34 0 72,-175 0-67,209 0-5,-34 0 66,-1 0-1,1 0-62,-1 34 66,35-34-66,1 0 98</inkml:trace>
    </iact:actionData>
  </iact:action>
</iact:actions>
</file>

<file path=ppt/ink/inkAction3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2-26T02:50:30.5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284">
    <iact:property name="dataType"/>
    <iact:actionData xml:id="d0">
      <inkml:trace xmlns:inkml="http://www.w3.org/2003/InkML" xml:id="stk0" contextRef="#ctx0" brushRef="#br0">22904 1135 509 0,'0'0'71'10,"0"0"19"-8,0 0-17 4,0 0-33 0,0 0-15 3,0 0-4-2,0 0 1 0,0 0 25 1,-47-19 3-1,22 19-17 1,-3 0-2-2,-1 0-5 4,6 0-8-4,-4 0 3 3,-2 0-4-4,1 0 0 3,4 0-1 1,-8 0-4-2,7 5 2-1,-7 7-3 2,5 1 3 1,0 1-2-1,0 0 0-3,2 3 0 3,-4-6-4 8,3 1-2-14,2 1 0 4,3-4-2 1,-5-1 0 4,6-1 0-7,-6-2-1 2,3 3 2 5,5 0-1-5,-1 4-1 5,-1 0 4-8,6 1-1 4,-4 4 3 3,2-2 0-3,0 1 0-2,5-2-1 3,-5-3-4 0,3 4 0 1,-3-5-2-2,4 2 2-1,-1 0 0 4,3-5 0-4,-3 7-1 0,0 0 0 2,3 1 0 1,-3 4 1-2,0 1 2 2,1 3 1-4,-1 1-1 4,0 5-3-1,0-1 2 0,0 2-1-3,1 4-2 4,4 1 0-1,-4 4 1-2,0-3 1 2,8 4 0 0,4-5 0-1,0 5 1-1,0-1 0 3,0 4 0-1,0-4 2-1,0 0 2-1,13 1-6 3,2-1 3-1,3-2-1-1,0-4 0-1,6 4 2 4,4-1 0-3,1 4-1 1,7 0 0-1,-2-1-2 0,5-3 0 1,-7-4-2 0,4-2 0-3,-1-8 3 4,-6-2-3-1,3-3 1-1,2 0 0 0,-3-3 2 1,1 0 0 1,2-2-3-3,0-2-1 0,-1-3 1 3,0-7 0-1,8 0-2 0,0 0 0-3,6 0 0 5,3 0 0-4,-1 0 1 3,2-10-1-1,-2-1 0-2,-5 3 0 2,-4 0-1-1,-4-1 3 0,-8 1-3 0,-1-6 1 3,2-4 0-3,2-7 0 0,-1-6-1 1,1-7 1 1,5-11 0-1,5-10 0 0,-8-5 0-5,3-7 0 6,-3-4-1 0,-2-4 1-3,-4 0 0 1,2 3-1 0,-8 9 1 2,-2 2 0-1,-8 7 1-3,-2 4-2 4,1 3 1-1,-6 0 0-2,-4 1 0 2,0-6 0 0,0-3 0-1,0 0-1 1,-7 0 1-1,-19 6-2 1,-4 2 2 1,-10 4-2 1,-3-5-1-6,1 8 1 3,-4-2 1 3,-7 8 1-3,6 3 0 2,-4 13 0-2,0 2 0 0,2 6 1-1,-5 9-1 0,5 0 0 1,-5 5 2 2,3 0-1 1,2 0 0-4,1 0 0 3,1 0 0-1,2 0 0-4,4 7 0 2,-2 5-1 2,2 1 1 0,0 4-1-1,2-2 1 0,3 5 1 1,-5-1-2 0,1 3 1-2,-1 3 2 3,2 1-2-1,7 0 1 0,-4 1-1 0,4-2-1 1,3 7 1-4,3-5 0 3,0 8 1-1,8-1-2-1,-5 1 1 3,3 5-1-2,1 1 2 1,-1 3 0-1,2 0 0 1,1 1 0-1,-3 0 0-1,4 9-1 3,3-5 2-1,1 8-2 2,8 5 1-7,0-8 1 7,4-4-2-4,0 1 2 3,0-6-1-3,0 6 0 1,0-1-1 1,0-3 0 1,0 2 2-4,18-5 0 4,10 1-3-2,5-5 3 1,8-3-1-1,12-3 1 1,11-2 3 0,12 5 3 0,9 3-6-3,8-1-3 5,-3 0 1-4,-5-5-1 6,-2-8 0-10,-5-7 0 8,-1-3 1-3,9-7-1 0,5-9-2-1,2 0 2 3,1-9 0-2,-13-32 0 1,-6-20-1-1,-17-18-2 0,-11-22 2 3,-10-25-1-3,-13-24 2 1,-11-13-6-3,-13 2 4 3,0 10-2 0,-5 19-5-1,-18 28-9 1,-6 28-9 0,-7 23-16 0,-9 19-36-3,-6 17-60 5,25 17-36-3,7 0-176 1</inkml:trace>
    </iact:actionData>
  </iact:action>
  <iact:action type="add" startTime="10814">
    <iact:property name="dataType"/>
    <iact:actionData xml:id="d1">
      <inkml:trace xmlns:inkml="http://www.w3.org/2003/InkML" xml:id="stk1" contextRef="#ctx0" brushRef="#br0">10924 837 440 0,'0'0'98'5,"0"0"-19"3,0 0 6 2,0 0-21-3,0 0-22-2,0 0-16 4,0 0 27-1,-41-81 1-2,8 66-19 2,-10 4-2 0,-2 6-4 0,-5 1-2 0,-2 4 1-2,4 0-8 2,-7 0-4 0,8 0-3 1,-4 13-5-3,0 9-2 1,-1 5 4 1,4 10 0 6,-1 5 2-5,5 1 2-9,4 7 0 9,3 1-3-2,10 7-5-1,-1 13 0 3,8 2 2-2,4 5 0 2,0 5 6-2,3-10 0-1,6 2 4 2,3-2-5 0,1-2 4-3,3-2-5 4,0-1-4-1,0 5 2-1,5-4-4 0,20 5 8 1,8-3 0 0,7-4-1 0,3 2-3-2,6-8-2 1,11-8 1 2,6 0-2-1,8-8-1-2,12-2 0 5,5-7 0-7,11-6 2 5,3-4-7-3,-2-15 2 1,-5-7-1 2,-7-4-2-1,-10 0 1-3,-4-9-1 4,-5-23 1-1,-4-12-2 0,2-15 2-3,-3-14-1 2,-6-17 0 3,-5-14-3-1,-5-6 2-4,-15-5-1 2,-5 0 2 3,-11-1-1-3,-7 5-1-2,-10 2-1 3,-3 7 2 0,0 6-1 0,-6 8 0-1,-24 7-2 0,-4 8 2 2,-8 11 0 1,-13 4-5-7,-3 10 2 6,-9 8 0-1,-2 6-1-1,-5 10 2-1,-3 1 1 2,0 6 0 1,-4 3 2-4,6-1 1 4,1 7 1-2,-5 6-1 2,6-3-1-2,-3 5 1 2,2 0 3-2,8 0-3 2,-3 0 1-3,3 5-1 1,6 10 0 1,5 6 1-1,3 5-1 1,11 8 3-1,1 4-2 2,7 6 0-2,-1 11 2 2,5 3-1-4,5 4 1 5,-2 7 0-3,8 0-1 5,2 8 1-11,3 9-2 6,4 10 2 1,7 0 0 3,-1 1 1-8,3-4 0 4,0-2 0 2,0-2 3-1,18 1-1-3,27 0-5 4,22 4 4-1,23-5-1 0,22-4-1-3,25-10 4 5,27-15-3-4,17-23 0 2,16-25-1-2,8-12-2 3,-12-32-1-2,-33-45 0 1,-28-21-1-1,-39-18-1 1,-20-13 0 1,-26-2-3-2,-15 9-4-1,-23 21-16 2,-9 26-12-1,0 12-33 1,-20 10-63-2,-8 51-61 2,-2-1-224 1</inkml:trace>
    </iact:actionData>
  </iact:action>
</iact:actions>
</file>

<file path=ppt/ink/inkAction3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2-26T04:01:39.0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815">
    <iact:property name="dataType"/>
    <iact:actionData xml:id="d0">
      <inkml:trace xmlns:inkml="http://www.w3.org/2003/InkML" xml:id="stk0" contextRef="#ctx0" brushRef="#br0">1744 15363 417 0,'0'0'135'24,"0"0"-49"-23,0 0-38-1,0 0-13 1,0 0-3-1,0 0 19 0,0 0 5 0,0 0 13 0,-48-45 0 2,30 43 3-2,0 2-7 0,-7 0-7 0,-4 0-12 6,-1 0-6 0,-6 19-11 2,2-2-9 0,4 6-16 0,1-1-3-2,9 3 1 3,8 0-2-2,9 2 3 1,3-10-3 19,0 2 2-26,3-11-1 0,35-8 0 1,4 0 3 4,0 0-2 1,4-25-2 2,-5-21 2-2,-2-6-3-1,-11-8 2 2,-15 4 1 1,-6 0-1-2,-7 8 4-1,0 9 3 2,0 17 5 1,-15 11-5-2,-21 11-6-1,-7 0 8 3,-11 5 9-2,0 31 11 2,5 4-5-4,4 5-1 3,9 5 0 0,4-8-2 4,12 0-8-8,15-5-4 3,5-7-3 1,0-3 0 1,8-10 0-2,29-10-2 1,8-7-4 0,-1 0 1 1,-5-14-4-5,-12-28 2 4,-5-10-3-1,-3-10 1 1,-6 0 1 2,-9 6 1-3,-4 12 0-1,0 19 0 2,0 12 0-4,-17 13 0 5,-24 0 0-1,-5 11 2 0,-8 28 2-1,2 6-2 2,12 6 2 1,9-4 3-2,7-13 3-6,12-3-7 7,8-12 3-2,4-4-3 1,0-13-1-2,20-2 1 3,26 0 0-2,5-23-3 1,-3-21-2-2,-5-7 1 5,-14 1 1-1,-8 6-3-4,-14 4 4 2,-7 5-1-4,0 13 0 3,0 5-2 1,-15 15 1-1,-31 2 0 0,-13 0 0 2,-7 26 2-1,0 12 1-1,8 5-1-1,10-4 1 3,16 0-1-2,16-7-1-1,16-5 2 5,0-5 3-2,20-5 4 0,40-8 8-7,11-9-6 7,10 0-6-2,-11-9 0 4,-10-30-4-10,-13-8-2 9,-21-4-1-3,-15-3 2 1,-11 3-1-2,0 10-2 2,0 4 1 0,-17 18 0 0,-24 7 2-2,-5 12 0 4,-10 0 1 2,-1 26 0-8,8 16-1 2,7 5 0 0,13-4 1 2,16-7 1 0,13-2-1-2,0-9 2 3,11-3-2-2,43-7 7 2,5-10-3-3,-2-2-1 0,-12-3-1 3,-6 0-2 0,-14 0 2-2,-9 0-1-1,-12-3-2 2,-1-10 0 0,1 3-3-2,-4 8 0 3,0-3 0-2,0 5-14 1,0 0-18-2,0 0-32 2,0 0-73-1,0 0-92 2,0 0-377-3</inkml:trace>
    </iact:actionData>
  </iact:action>
  <iact:action type="add" startTime="8287">
    <iact:property name="dataType"/>
    <iact:actionData xml:id="d1">
      <inkml:trace xmlns:inkml="http://www.w3.org/2003/InkML" xml:id="stk1" contextRef="#ctx0" brushRef="#br0">1708 12382 354 0,'0'0'209'2,"0"0"-132"6,0 0 17-2,0 0-1 0,0 0 23 2,0 0-2 3,0 0-5-6,-141-54-10 1,105 54-5 4,-4 0-24 0,5 19-26-3,1 4-11-1,7 9-10 1,2 1-12 6,9 3 3-11,5 3-8 4,11-4 2 1,0-8-4 1,0-4-3 0,7-9 0-2,22-4 1 2,4-10-2 3,2 0-1-6,-6 0 0 1,-6-24-7 2,-2-13 5 4,-10 4-2-8,-5-1 3 2,1 12 0 2,-7 11 0 0,0 2 2 0,0 9-1-2,0 0 1 3,0 0 0-2,0 0 4 2,0 9-2-4,-17 9 10 3,2 6-1 2,9-10 0-4,4-5-6 0,2-5-4 2,0-4 1 2,0 0-2-4,8 0 0 0,15-4-1 2,2-26-4 3,-9-3 0-6,-9-5 5 1,1-2-5 2,-8 3 2 0,0 6 2 0,-3 6 1-2,-25 8-3 3,-5 11 3-2,-3 6-1 2,-2 0 4-2,5 34 5-1,4 11 1 2,8 12 15 0,14-3 3-2,7 0-2 5,0 3-1-5,0-5-8 2,36-12-9-1,8-13-4 0,1-17 2 1,-2-10-5 0,-4-8 0 2,-1-41-3-1,-9-9-3-4,-9-3 1 7,-14 1 2-12,-5 9 1 9,-1 10 2 3,0 1-2-5,-11 9 4-1,-18 6-2-3,-4 12 1 7,-5 6-1-2,-6 7 1-3,1 0-1 3,1 11 7 0,9 23 3 0,12-3 6 3,7 3-8 2,12-1 4-8,2-4-7 0,0-1 4 1,12-11-9 0,21-10 4 0,3-7-4 2,-1 0 0 0,1 0 0-1,-5-27-5 0,-4-10 3 3,-11-1-4-4,-3-2 3 0,-10 6-4 2,-3 10 5 1,0 7-3-2,-13 7 3-1,-33 7-2 2,-12 3 1 0,-9 0 3 0,9 32 0-2,2 4 3 2,12 7-3 0,12 4 1 5,16 1 0-9,16 0 0 3,0 0 0 3,16-7 2-4,44-4-2 0,12-17 0 0,-2-15 2 3,-3-5 0 0,-18-8-2-1,-19-31 1-3,-7-7-4 2,-15 4 1 2,-8 2 1-4,0 10-1 3,0 8 1 0,0 5-2 3,0 9-1-5,0 3 3 1,-8 1-5 0,-2 4-10 0,3 0-92-1,-2 0-60 2,9 0-158 0</inkml:trace>
    </iact:actionData>
  </iact:action>
  <iact:action type="add" startTime="10677">
    <iact:property name="dataType"/>
    <iact:actionData xml:id="d2">
      <inkml:trace xmlns:inkml="http://www.w3.org/2003/InkML" xml:id="stk2" contextRef="#ctx0" brushRef="#br0">33380 3073 174 0,'0'0'413'8,"0"0"-274"-2,0 0-5 0,0 0-41 2,0 0-27 0,0 0-30 0,12 0-10 0,-64 0-16-2,-34 0 14 2,-18-5 34-2,-14 5-22 4,-8 0-1-4,6 0-22 2,-2 0 7 0,9 0-8-2,6 4-3 3,5 9-6 1,4 4 0-3,9 3-1-2,7-3 2 4,18-2-3-2,20-3-1 1,24-3 1 2,4-6 1-1,9 0-2-4,7 0 3 0,0 8 3 3,59 0 33-1,43 3 2 3,31 1-34-3,21-14 12 0,15-1-12-1,-3 0 2 2,-5 0 9 3,7-13-2-1,-12-4-7-2,-11 1 6-5,-26 7-7 0,-32 3-1 6,-20 2 9 0,-30 4-4-2,-16 0 16-1,-8 0-20 4,-10 0-3-3,-3 0-5 4,0 0-2-5,0 0 2 3,-54 0-5-5,-42 0-5 4,-38 0 8-1,-17 0 2 0,3 0 0 1,-1 0 0 0,20 0-1-3,13 0 1 7,16 0 2-3,19 0-2-3,14 0 2 0,26 7-1 1,17 1 1-1,12-4-2 2,12-4 0 1,0 5 1 0,44 1 0-1,44 8 5-1,45-1-5-2,27-5-1 2,21-2-3 1,6 0-1 3,-16-1 3 4,-33 1-1-14,-35 3 4 5,-47-5 2-3,-24 0-3 4,-19-4 1 1,-13 4 2 1,0-2-4 0,-54 3-2-1,-54 1-8-2,-46-2 9 0,-26-4 0 3,9 0 1 2,18 0 1-4,32 0-1-3,27 2 2 3,38 3-2 6,18-2 1-7,25 0 2-3,13-3-2 4,0 0-1 0,27 0 2 1,30 2 1 0,12 13 1 0,-2 5-4-2,-13 5-8 6,-11 8-6-2,-11-2-4-6,-7 10-21 3,-21-6-32-1,-4 4-52 0,0-24-73 3,-13-7-167 0</inkml:trace>
    </iact:actionData>
  </iact:action>
  <iact:action type="add" startTime="15888">
    <iact:property name="dataType"/>
    <iact:actionData xml:id="d3">
      <inkml:trace xmlns:inkml="http://www.w3.org/2003/InkML" xml:id="stk3" contextRef="#ctx0" brushRef="#br0">4295 17600 549 0,'0'0'233'4,"0"0"-139"4,0 0-27-1,0 0-3 1,0 0-18-2,0 0-10 3,0 0-5-2,-14 0 16 1,-14 6 11-2,2 22-4 2,6 8-8 0,0 3-7 0,11 4-16-2,9 2-9 2,0-2-4 1,0-18 3-2,0-1 0-1,16-18 4 2,4-6-2 0,5 0-7 0,4 0-7-2,7-37 0 2,-5-13-2 0,-16-6 2 0,-6-6-1-2,-9 10 0 3,0 9 0-2,0 7 0 1,-24 16 0-2,-13 14 0 2,-3 6 1 0,-8 0 6 0,-7 43 21-2,3 7 5 2,5 9 1 1,5 2 1-2,13-6-9-1,6-8-4 2,11-14-8 1,8-12-2-2,4-8-2-1,0-2-4 4,12-11-2-4,30 0-4 2,1 0 0-2,5-24-3 3,-5-13-1 1,-9-3 3-2,-4-1 2-4,-5 3-1 7,-14 4 0-1,-8 18 0-3,-3 2 1 0,0 9-1-4,0 5 0 7,0 0-1-4,-23 0 1 0,-10 10 3 3,-5 30 7-2,9 8 8 3,6 2 4 2,6 0-6-10,12-4 3 4,2-11-13 3,3-8-2-4,0-7-1 4,8-15-2-2,21-5 0 3,2 0-1-6,3-12-6 4,-4-33-5 1,-1-11 10-2,-6-6-3-1,-10-5 3 2,-10 8 2 1,-3 12-3-2,0 13 2 0,0 12-1 0,-8 7 1 1,-23 15-1 1,-5 0 1 2,-5 11 1-4,1 23 4-1,8 14 0 0,4 2 1-1,5 2 0 4,13-3 0-2,7-12 0 3,3-12-5-7,0-11 0 6,0-8 2-1,29-6-3 0,6 0-2 1,1-11-1-2,3-36-6 4,-8-9 7-7,-4-6-2 1,-4 5 4 4,-9 5-2-2,-9 22 4 1,-5 13-4 0,0 11 4 3,0 6-4-6,0 0 3 3,0 4-1-4,-16 29 6 5,2 13 5-2,5 3 8 3,6 0-6-7,3-14-3 6,0-5-3-1,0-13 0 0,3-12-3-2,13-5 0 2,2 0-4 0,0 0-3-1,0-20-2-1,5-12-8 4,-3-15-13-3,-2-3-58 2,-4-6-75-3,-9 37-72 1,-5-2-170 2</inkml:trace>
    </iact:actionData>
  </iact:action>
  <iact:action type="add" startTime="17434">
    <iact:property name="dataType"/>
    <iact:actionData xml:id="d4">
      <inkml:trace xmlns:inkml="http://www.w3.org/2003/InkML" xml:id="stk4" contextRef="#ctx0" brushRef="#br0">6918 17763 687 0,'0'0'277'3,"0"0"-156"3,0 0-31 2,0 0-7 2,0 0-24-2,0 0-17-4,0 0-9 4,-34 102-13 2,31-97 2-2,3 0-5-4,0-5 0 4,0 0-7 2,0 0 4-4,25 0-10 2,10 0-3 0,-2-5-1 0,-10-25-2-2,-5-2 1 1,-8-5-2 3,-10 5 3-3,0 0 0-1,0 10 0 0,0 7-1 4,-28 10 1-2,-14 5 0-2,-4 0 3 2,-2 12 3 1,2 20 9-2,4 11 3 0,7 2 7 0,6 3 7 2,10-4-1-4,10-1-2 3,9-4-6 0,0-7-4 0,0-8-10-2,23-3-1 2,11-11-4 1,-7-3-2-2,2-7-2-1,-1 0-1 2,-8-15 0 0,6-22-5 0,-10-5 6-2,-3-3 0 2,-8-6-1 0,-5 9 1 0,0 6 0 1,0 8 0-1,-3 11 0-1,-15 4 0 1,-5 1 0-3,6 7 1 3,1 5 0 0,0 0 5 0,1 0 2-2,5 5 10 2,3 14 2 0,7 11 7-1,0 2-4 1,0 0-12-1,0-2-1 2,9-15-9-4,7-5 3 3,4-3-4 0,-1-7 0 1,1 0-2-4,0-32-9 3,1-18 2 2,-8-1 8-4,-3 1-2 0,-10 1 0 2,0 9 3 3,0 10 0-6,0 2-2 1,-16 12 2 2,-12 6-1 4,-11 10-2-8,2 0 2 2,0 18 1 3,0 18 2 0,8 9 0-3,4 6-1 0,12-3 4 3,9 1-4 1,4-2 2-5,0-17-2 1,0 2 1 2,27-22 2 1,6-1-1-3,4-9-3 1,-8 0 0 1,0 0-1 3,-3-19-1-9,-6-13 0 7,-7-5 2 2,-3-3-3-6,-10 10 1 2,0 11 2 0,0 7-2 3,0 12 1-2,-10 0 0-4,-7 0 0 5,-2 0 1 0,-4 14 3 0,8 24 2-7,1-8-3 8,14 1 2-1,0-6 2 0,0-6-3-7,27-4 1 7,14-10-1 1,2-5-2-1,-2 0 0-6,-8-2-1 5,-7-27-1 2,-8 4 0-4,-11 5-1 1,-7 1 1 2,0 13-2-1,0 1 2-3,-13 5-1 2,-15 0-3 3,-4 0 5-1,1 17 2-5,7 3-1 5,8-10-1-1,3-2 0 0,9-1-1-2,4-7-5 0,0 0-16 4,0 0-23-2,7 0-17-2,27 0-36 0,6-7-39 4,-24 2-79-3,4-3-150 0</inkml:trace>
    </iact:actionData>
  </iact:action>
  <iact:action type="add" startTime="19859">
    <iact:property name="dataType"/>
    <iact:actionData xml:id="d5">
      <inkml:trace xmlns:inkml="http://www.w3.org/2003/InkML" xml:id="stk5" contextRef="#ctx0" brushRef="#br0">33461 5918 372 0,'0'0'208'1,"0"0"-35"7,0 0-46 1,0 0-67-3,0 0-26 0,-197-6 36 3,80 6-8-2,-17 0-8-1,-2 0 6 2,-3 0-20 2,9 15-19-5,5-2-7 2,9 2-8 4,4-1 1-6,15-1-5 1,15-1-1 4,24-7-1-1,21 2 0-4,19-5 0 3,13-2 0 0,5 0 0-1,12 0-2 1,63-6 2-1,43-17 13 0,35 1 0 0,27 9-5 3,6 4-1-4,-2 6-1 2,-16 3 2 2,-12 0 1-1,-25 0 9-3,-27 0 5 1,-21 0 4 2,-30 0-10-4,-25 0 1 2,-15 0-4 2,-10 0 1-4,-3 0-12 3,-36 0-3 4,-61 0-6-10,-44 0 4 6,-27 0 2 3,-2 0 4-6,19 0 1 1,18 0 3 2,32-8-4 3,17-1-2-9,17 6 3 7,26 1-4 1,21-1 0-5,8 3-1 2,12 0 1 2,0 0-1-1,60 0 3-1,35 0-3 1,39 0 2 0,25 20-2 1,-2-2 0-2,-15-1-2 0,-42-2 4-2,-36-3-1 3,-35-7-1 3,-25-3 4-7,-4-2 3 3,0 3-3 4,-28 9-4-4,-58-4-5-3,-42 3 0 6,-29 2 5 0,10-3 3 4,10 1 0-13,29-2 6 3,28 1-3 3,23-1 5 1,27-3-6 1,24-4-2-2,6 1-2-1,7-3 0 2,61 4 3 0,18 1 0-2,21 3-1 3,-1-3-2 2,-12 5-1-5,-21-5-1 1,-33-5 1 0,-22 2 2 0,-18-2 2-3,0 0 1 7,-58 0-5-2,-26 0-6-4,-16 0 6 4,4 0 10 3,12 0-9 3,23 0-1-11,20-2 2-4,26-1-2 5,7 1-2 2,8 2 0 5,0 0-1-5,38 0-28-2,16 0-27 0,-5 0-24 8,-6 19-71-10,-31-8-64 5,-6 0-254 1</inkml:trace>
    </iact:actionData>
  </iact:action>
</iact:actions>
</file>

<file path=ppt/ink/inkAction3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2-26T04:13:29.681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5" units="cm"/>
      <inkml:brushProperty name="height" value="0.055" units="cm"/>
    </inkml:brush>
  </inkml:definitions>
  <iact:action type="add" startTime="9214">
    <iact:property name="dataType"/>
    <iact:actionData xml:id="d0">
      <inkml:trace xmlns:inkml="http://www.w3.org/2003/InkML" xml:id="stk0" contextRef="#ctx0" brushRef="#br0">17490 2290 438 0,'0'0'323'4,"0"0"-246"0,0 0 70 6,0 0-69-4,0 0-17 0,0 0-34 2,0 0-13 2,-29 0 1-4,-11 0 26 0,-1 5-6 4,-2 10 1-2,-5-5-3-2,2 0-10 2,-1-3-8 1,-1 5-4-2,9-1 4-1,2-2-6 2,5-1 3 0,8-2-10-2,4 3 7 2,3-7-6 0,7 3 4 0,-3-3-2-2,5 6 1 2,3-1-2 0,-6 10 2-2,7 15 5 2,-5 15 6 0,8 18 5 0,1 14-5 1,0 7-3-3,0 10-4 13,0 0-2-18,0 8 5 13,0-1-6-14,0 4 1 4,0 6-5 3,0-1 2-1,0-5-1 5,0 0-1-5,0-16-2-1,-3 6 3 6,-7-7-3 0,0 0 1-2,2-4 0-7,0-5-2 6,3-12 0-1,-2-7 2 1,1-9 0-2,3-3 0 3,-4-5 0-4,4-5-2 7,3-6 2-6,0-12 0 0,0-2-1 1,0-6 0 0,0-5-1 1,0 0 1 2,0-5 0-3,0 0-1-1,0-2 1 2,0-2 1-3,0 0 2 4,0 0-1-1,0 0-2-1,0 0-1-1,0 0 2 2,0 0-1 0,0 0 3-2,0 0-3 3,0 0 2-2,16 7 5 1,7-7-3-1,5 8 0 0,0-6-3 3,3 3 2-3,0-2-2-1,-5 0 1 4,1 1 1-4,-2-2 4 1,1-2 0 3,-5 5 1-4,-3-2 5 0,7 2-5 2,-2 2-4 0,9-5-3 0,0 4-2-2,4-3-1 3,-5-3 0-2,-4 0-11 2,-12 0-49-4,-14 0-90 3,-1 0-82 0,0-6-131-2</inkml:trace>
    </iact:actionData>
  </iact:action>
  <iact:action type="add" startTime="10807">
    <iact:property name="dataType"/>
    <iact:actionData xml:id="d1">
      <inkml:trace xmlns:inkml="http://www.w3.org/2003/InkML" xml:id="stk1" contextRef="#ctx0" brushRef="#br0">16928 3338 476 0,'0'0'114'5,"0"0"40"3,0 0-31 2,0 0-31-4,0 0-46-1,0 0-20 5,0 0 4-3,7 20-5-1,-7-12-1 2,0 4-3 2,-4-2 1-4,-19 5-1-1,-6 4 3 4,-3-2-1 1,-9 6-6-4,-4 2-1 0,-8 4-1 5,-5 1-3-7,-6 4 2 5,-9-3-2-1,0-3-1 0,-10-5-1-1,-5-5 10 1,-5-2 2-2,1-3-5 6,-5-1-4-6,-3-4 7 1,-4 0-13 1,1 3 2-1,-7-3 13-2,-8-3 1 4,-5 2-14-2,-4-4 8 2,-11-3 8-3,-11 0-19 2,-15 0-1 0,-19 0 4 0,-7 0 2-3,-14 0-5 4,-3 0-4-1,-1-10 3 0,3 3-2-3,9-1-1 9,15-1-1-2,11 6 2-12,12-2-2 5,7 5 1 3,6-3-1 1,-8 3 2-4,-11 0-2 3,0 0 1 1,-10 0 3 5,3 0-4-12,0 15 4 7,-4 5 0-2,2 10 2-2,1 1-3 0,14 0 1 4,-3 3 0 5,13-2 2-5,-4 3-2-8,10-1 2 5,-2 0 0 2,-4-1-1 0,-8 3 4-3,-5 7-7 5,-9 1 4-3,-2 7 0 2,-5 6-7-5,-4 5 3 5,0-1 0-1,1 3 3-1,7 1-1 0,15-3-1 0,10 0-3 2,12 6 2-1,9 1-2-3,12 8-1 4,8 7 4 1,7 3-3 4,6 3 4-11,-6-8-2 6,5-4 4-8,-7-3-3 8,-1-4 4-4,1 3-7 5,-1 1-1-3,6 3-2 2,-4 9 1-5,-2 4 0 5,-6-1 1-1,-7-2 0 0,3-11 0-3,1-4-1 6,5-3 2-1,4 1 1 3,3 8-2-12,7-4 0 4,5 5 0 1,7-5 2 3,5 1-1-3,5-2-1 2,8-2 0-1,6 2 0 1,12-1 4-1,0 0-3 2,10-2-1 2,-1-5 0-1,7 1 0-9,-3-7 0 13,3-4 1-13,-1-3-2 7,-1-5 2-2,4-8-2 5,1-3 2-1,0-1-1-4,3-8 0-1,1 0 0 1,-1-2 0 1,2-5 0 5,2 5-1-6,-5 4 1 0,-2 9 0 0,-2 16 1 2,-7 3-1-2,3 11 1 4,-8 12-1-3,4 2 0 3,-1 8-2-7,-6-5 2 5,2-9 0 1,1-10-1-1,1 2 2-3,1-6-2 3,-1-4 2 2,-2 5-1-3,5 1 0 1,1-3 0-2,2 4 0 2,1-4 0 0,0-8 0-2,3-2 0 2,6-2 0 1,-2 1 0-2,-1-1 0-1,6-5 1 2,0-12 0 0,7-7 0 1,-1-5-1-5,4 6 0 5,-7 6 0 0,1 1 1-2,-1-2-1-2,4-7 0 7,-2-8 2-2,3-7-4-5,11-7 2 0,-2-3-1 4,3 0-1-4,0 0 0 4,0-3-1-4,0-24-2 3,0-13 5 1,0-2 1-1,0-6 1-2,0-7-2 2,0-8 0 0,0-3-1 0,0-3 0-3,3 3-1 8,4 9 0-5,-1 6-1 1,-2 9 2-6,7 12-1 3,-9 10 2 2,6 10 0 0,-8 8 0-3,0 2 1 3,0 0-1 0,0 0 1 0,0 0 3-2,0 2-3 2,0 28 2 1,-3 12-2-2,-10 12 4 0,-2 10-4 2,-2 5 1-3,1 10 0 4,-1-3 1-5,1-6 0 5,-8-1 2-1,8-12 0 0,2-8-4-5,4-13 2 2,5-13-1 2,3-15 1-1,2-8 0 0,0 0 5 0,0 0 3 3,7 0-2-4,30 0 7 1,20-17 0 1,0-6-5 0,6-1-2-1,0-1 8-1,-5-2-4 3,1 6-2 0,-2-5-4 0,3 1-2-1,-4-1-3-1,0-2-1-2,6 5-1 3,-8 4-2-2,-9 5-3 2,-6 8-21 0,-14 6-34-1,-14 0-66 0,-11 6-78 1,0 8-105-1,0 3-647 3</inkml:trace>
    </iact:actionData>
  </iact:action>
  <iact:action type="add" startTime="23078">
    <iact:property name="dataType"/>
    <iact:actionData xml:id="d2">
      <inkml:trace xmlns:inkml="http://www.w3.org/2003/InkML" xml:id="stk2" contextRef="#ctx0" brushRef="#br0">6435 15412 290 0,'0'0'215'5,"0"0"-163"2,0 0 18 3,0 0 21-4,0 0-40 3,0 0-16-4,0 0 8 3,0 0 6 0,4 0-3 0,-4 0 0-3,0 18-13 4,0 6-5-1,0-2 6 0,0 0-5-2,0-2 2 2,0 0-12 0,0 2-2 1,0-2-5-4,0-1-4 3,0-2-1 0,0-3 1 0,0-2-2-2,-3-7 1 2,3-2 4 0,0 1-7 0,0-4 1-3,0 0 1 5,0 2 0-2,0-2 3 2,0 0-5-4,0 5 4 1,0-5-4 0,0 6-2 2,16-6-2-4,5 0 0 2,2 0-2 1,4 0 1 0,4 0 1 0,2 0 2-2,-2 0-1 2,5 0 0 0,-3-6 3-2,0-1 2 4,4 0 0-3,-4-1-2 1,5 6 2 1,-5-11 1-1,5 5-5 7,-2 2 2-14,-3-7-1 1,5 8 0 7,-5-2 3-1,6 5 4-2,-2-1 5 2,0-2-3 2,-6-2-3-4,2 7-2 1,-10-2-1 0,11 2 0 1,-11 0 7 0,9 0-7 0,-8 0-3-3,0 0 3 6,-4 0 2-6,3 0-6 6,-1 2 3-3,-2 10 2 1,3 1-1-4,-4 4 2 2,-1-5-2-4,2 5-1 12,-1 5-1-7,-2 1 4-3,6 5-5-2,-5 3 2 7,2 0-4 0,-1-1 2-2,-2-2 2-4,4 6-2 3,-7 1 2 1,-1 1-2 0,-6-6 2-2,2 2-4 4,-5-15 5-1,-1-4-5 0,0-5 2-6,-3-4-1 4,0-1-2 1,0-3 0-1,0 0 0-1,0 0 0 2,0 0 0 0,0 0 0 2,5 0-2-3,-5 0 0 1,4 0-3 0,-3 0-2 0,2-20-3-4,4-2 9 4,-1 2 0 0,4 1 1 0,1-2 0-3,0 4 1 4,1 3 0-1,-1 4-1 4,1 0 1 4,2 5-1-13,-1-6 1-3,3 2 0 7,2 0 0-2,2 1 0 3,3-4 1 0,2 5 1 0,1 1-3-2,-3 4 2 3,0-1 0-2,1 3 3 3,0 0 0-6,8 0-1 4,-3 0 0 0,10 0 0 0,-5 0 0-2,6 0-1 2,2 0 2 1,-1 0-1-2,2 0 3-1,-1 5 6 4,8 3-2-4,-1 1-3 2,5-1-4-2,-10 0-2 3,6-1 0-1,-7-5 0-1,-4-2-1-1,2 3 2 3,2-3 0-2,2 0-3 2,-1 4 4-4,-4 1-1 4,5 3-1-2,-10-8 1 2,-1 5 3-4,-3-2-5 3,-6 1 4 1,-5-4-5-2,6 0 1-1,-5 0-1 2,2 0 0 0,3 0 0 0,-6 0 1-1,1 0-1 0,-3 0 0 2,-2 0 1-2,5 0-1-1,-1-7 0 3,8-3-1-2,1 2 1 1,0-1 0-1,-3 1 0 1,-2-1 1-1,-6-1-1-1,0 3 0 2,6-1 1 0,-10-4-1 1,5 2 0-2,-2-3-2-1,-9 2-1 2,3 0 2 2,-2-3 1-3,3-2-5-1,-2-1 2 2,-6-3-4-1,6 0-54 2,-3-2-54-3,-4 5-69 2,-3 15-52 0,0 2-308 0</inkml:trace>
    </iact:actionData>
  </iact:action>
  <iact:action type="add" startTime="25749">
    <iact:property name="dataType"/>
    <iact:actionData xml:id="d3">
      <inkml:trace xmlns:inkml="http://www.w3.org/2003/InkML" xml:id="stk3" contextRef="#ctx0" brushRef="#br0">12855 15425 497 0,'0'0'107'5,"0"0"20"1,0 0-17 2,0 0-43 0,0 0-21 0,0 0 5-2,0 0 7 2,0 12 10 0,0 10-16 0,0 3-33-2,0 2 16 2,0 2-3 0,0 3-17 0,0-7 1-2,0-2-2 2,0-6-2 0,0-4 0 0,7-7-4-2,2 5-5 2,2-9-2 0,5 3-1-2,8 2 3 2,3 3-2 0,2-7 4 0,0 1-3-2,10-1 1 2,-1-3 0 0,-2 0 0 3,5 0 1-7,1 0-2 7,-2 0-1-6,1 0 1 5,-5 0-1-3,5-3 1-1,-1-4 2 2,4 2-4 0,-1-3 2 7,4 3 0-12,-4-1 2 6,-2 0-1-6,-8 6 1 5,0 0 2-4,1 0 5 4,-7 0 3 1,5 0-7-1,-1 0 1 1,-5 0-3 1,4 6 1-4,-5 5-3 0,1 5 2-1,-3 8 0 2,0 1-1 2,-2 6 1-3,-1-1-1 2,-3 3 3 0,-1 5-6 0,-1-2 3 0,-2-2 2-2,0-3-2 3,-3-3-3-3,-6-5 1 2,2-9 5-2,0-4-5 3,-6-10-1-2,0 0 5 1,0 0-6 0,0 0-3-2,1 0 3 3,-1 0-5-1,0 0-2-3,3-14 1 7,2-24 2-8,0-11 3 5,1 5 2-3,3 4-2 4,0 6 3-1,-2 9-1-2,2 9-1-2,-5 4 0 2,3 7 0 0,-7 5 0 1,0 0 0-2,0 0 0 2,6 0 1 0,8 0-1-2,5 0 5 3,6 0-2-2,7 0 1 3,4 0-3-6,-4 0 1 5,9 0-1-1,-1 0 3 0,5 0-1-2,3 0 1 1,-2 0-3 6,8 0-1-5,-2 0 4 0,-1 0-4-6,-6 0 0 6,4 0 3 2,-5 0 5-4,-4 0-6 0,-4 0 1 2,1 0 2-1,-7 0-4 5,0 0 0-6,-3 0 0 1,0 0 2-1,-1 0-3 2,2-6 2-2,-1 3-1 2,5 0 1-1,-1 1-2 0,6-2 1 1,4 4 1 0,-1 0 0-1,5 0 4 2,-1 0-4-3,-1 0 2 3,-2 0-2-3,0 0 1 5,-8 0-1-2,2 0 0-5,-3 0-2 5,-2 0 0-3,-2 4 2 1,-2-2-1-1,3-2 0 3,-5 0 0-1,-1 0-2-3,5 0 1 4,5 0-2-1,4 0 2-1,2-2-2 0,1-15 2 1,1 5 0 0,-1 2 1 0,-3-1 0-3,-7-1-1 4,3 0 1-1,-9 0-1-2,0-1 0 6,2-4 0 2,-2-3-2-13,-6-5 2 4,0-8-1 1,-4-10-1 1,-1-4 1 3,-5 1 0-6,-8 16 0 5,0 12-1-1,0 16 1-1,0 2-3-1,0 0-23 2,0 0-32 0,-9 20-22 1,-17 17-54-1,13-15-118-2,13 3-405 2</inkml:trace>
    </iact:actionData>
  </iact:action>
  <iact:action type="add" startTime="28252">
    <iact:property name="dataType"/>
    <iact:actionData xml:id="d4">
      <inkml:trace xmlns:inkml="http://www.w3.org/2003/InkML" xml:id="stk4" contextRef="#ctx0" brushRef="#br0">6664 17651 380 0,'0'0'159'6,"0"0"-83"2,0 0 44-1,0 0-32 0,0 0-32 2,0 0 9-2,0 0 1-1,-171-6-16 2,97 6-9 0,-19 0-7 0,-7 15-5-2,-1 2-6 4,-7-4-12-4,8 4-5 3,12-9-1-3,13 4-2 1,9 0-3 2,14-5 0-2,22-1 1 2,8 0-1-5,15-6 0 7,7 0 1-5,0 0 1 1,7 0-2 1,45 0 2 0,29 0 0-1,31 0 5 0,13 0-5 1,7 0 7 0,1 0 2 0,-16 0-2-2,-14 0 13 3,-14 0 1-2,-14 0-6 3,-17 0-3-7,-15 0 1 6,-14 0-1-1,-17 0-1 0,-3 0-7-2,-9 0-1 2,0 0-5 0,-13 0 0 0,-44 0-1-1,-23 0 3 0,-20-6-4 2,-1 0 4-2,4 1-4-2,13-4 4 5,13 9-2-2,17-5 0 2,19 5 0-7,15 0 0 5,16 0 1 0,4 0 0 1,0 0-1-5,30 0 2 5,30 0 0 2,15 0-1-6,0 0 3 0,-9 12-3 4,-19 1 1 0,-19-7 0-2,-15-1 0 1,-9-5-1-2,-4 0 2 3,0 6-2-2,-30 1 2 0,-32 5-1 1,-30 1-2 0,8 0 0 0,-1-7 1-2,17-3-2 4,11-1 2-5,21-2-2 6,15 3 1-6,14-3 0 1,7 0-4 2,0 0-48 0,41 0-84-1,-15 0-137-1,4 0-411 3</inkml:trace>
    </iact:actionData>
  </iact:action>
  <iact:action type="add" startTime="33350">
    <iact:property name="dataType"/>
    <iact:actionData xml:id="d5">
      <inkml:trace xmlns:inkml="http://www.w3.org/2003/InkML" xml:id="stk5" contextRef="#ctx0" brushRef="#br0">17337 4985 736 0,'0'0'163'9,"0"0"-46"-2,0 0-37-1,0 0-30 2,0 0-24 0,0 0-4 0,0 0 3-1,-132 7-12 1,93 3 1-1,-3-1-1 1,7-1-9-2,4 0-1 2,5-5-2 0,10 6-1 0,5-7 1-2,5 4-1 2,-1 8 2 0,2 3-1 0,-3 11 10 0,3 11 16-2,3 15 2 3,-1 7-6-2,-2 7-1 3,2 5-3-5,0 2-3 5,1 11-3-3,-3 5-2-2,2 8-4 4,3 5-1-1,0 2-1 0,0-7-1-3,0-3 1 4,0-7 3 0,0-3 2-5,3-9-1 6,2-3-4-3,-3-12 2 0,1-6-4 2,5-7 1-2,-5-2-2 0,1-8 2 2,-1-9 0-2,1-3 1-1,0-7-3 1,-2 7 1 1,1-5-3 0,1 4 2-2,-1-4 1 2,0-5 1-1,0 0 2 2,4-2-1-4,-4 4 11 4,1-8-7-2,2 0-5 0,0-8-2 1,-6-3 1 0,1 0 4-1,10 3 0-1,6 3-2 3,12 2 22-1,12 2-13 1,2 2-11-4,5-7 3 7,-3-1-5-7,-5-4-1 4,-5 0 0-3,4 0-1 0,-5 0-4 3,-7 0-23-2,-7 0-40 2,-6-14-18-4,-14-7-34 3,0 5-49 0,0 7-67 0,0 4-341 2</inkml:trace>
    </iact:actionData>
  </iact:action>
  <iact:action type="add" startTime="34500">
    <iact:property name="dataType"/>
    <iact:actionData xml:id="d6">
      <inkml:trace xmlns:inkml="http://www.w3.org/2003/InkML" xml:id="stk6" contextRef="#ctx0" brushRef="#br0">16856 6011 453 0,'0'0'193'6,"0"0"-96"0,0 0 10 2,0 0-10 0,0 0-37-2,0 0-17 4,0 0-4-4,-125 84-6 3,87-50-3-4,3 6-2 3,-2 7-9 0,-4 5-1 0,-1 0-3 0,0 4 1-2,0 1-4 3,1 1 4-2,5 3-5 2,1 5 0-4,6 4 6 9,5 3 8-12,6 0-7 7,4 0 9-1,5-9-13-2,3-2 9 3,4-5-9-2,2-1-5-1,0 3-1 2,0 3 3 1,26 5-3-2,7 2 0-2,5 2-1 4,11 1 2-1,5-8-3-3,4 1 3 5,10-9-2-3,3-5 3 2,7-6-6-4,6-8 5 4,7-5 0 0,2-6-2-3,11 4 5 2,-5 4-5-3,-5 3-2 4,-4-1-5 2,-10-3 1-7,-6-6-1 4,-3-5 0-1,1-3 0 2,-1-7 0-3,3-4 0 0,0-5 1 2,0-3-2 1,1 0 2-1,5 0-1-2,-2 2 0 3,-1 16 0 0,-6-1 0-2,2 5 1-2,-9 1-1 6,-8-1 2-6,-4 12 0 3,-4 2-2-2,-7 14 4 3,-1 14 0 1,-6 5 2-5,-4 5-3 2,-2-2-1 0,-2-2-2 3,-7-8 2-4,1-6 0 3,-9-5 0-5,3-6 0 4,-7-1-1 1,4 3-1-4,-6-6 1 4,2-10-1-2,-3-5 0 0,-2-13 0 1,-2-5 0 0,0-4 1 0,0-4-1-2,0 0-1 2,0 0 0 0,0 0-2 2,-6 0 0-2,-35 0 1-3,-12-12-1 2,-4-11 2 3,1-4 2-7,-1-4-2 6,9 5 1-2,-1 4 0 2,14 5-2-3,6 5 1 2,12 7 1 0,10 5 0 1,7 0-1 0,0 0 2-6,0 0 1 5,0 0 1 0,0 0 1 1,0 0-1-3,17 25 10 3,26 6-5-2,10 6-5-2,-6 1 9 7,1-3 8-8,-3-4 8 6,-13-9-9-5,-6-4 2 3,-8-10-4 1,-5-2-5-3,-6-6-3 0,-1 0 2 2,1 0-9 1,9 0-2-1,7-32-1 1,10-17 1-4,-2-16-1 4,-1-12 2-3,1-10-2 2,-2-2 2-2,-2 7-2 2,-4 21 1 1,-7 21 0-3,-3 17 0 5,-4 17 1-7,-3 1-2 6,-6 5-4-5,0-3-20 2,0 1-86 2,0 2-59-2,0 0-135-1,0 0-296 2</inkml:trace>
    </iact:actionData>
  </iact:action>
  <iact:action type="add" startTime="41635">
    <iact:property name="dataType" value="strokeEraser"/>
    <iact:actionData xml:id="d7">
      <inkml:trace xmlns:inkml="http://www.w3.org/2003/InkML" xml:id="stk7" contextRef="#ctx0" brushRef="#br1">12934 10319 455 0,'0'0'76'5,"0"0"-76"1,0 0-16 2,0 0-98 0</inkml:trace>
    </iact:actionData>
  </iact:action>
  <iact:action type="add" startTime="41949">
    <iact:property name="dataType" value="strokeEraser"/>
    <iact:actionData xml:id="d8">
      <inkml:trace xmlns:inkml="http://www.w3.org/2003/InkML" xml:id="stk8" contextRef="#ctx0" brushRef="#br1">12934 10319 29 0</inkml:trace>
    </iact:actionData>
  </iact:action>
  <iact:action type="add" startTime="41978">
    <iact:property name="dataType" value="strokeEraser"/>
    <iact:actionData xml:id="d9">
      <inkml:trace xmlns:inkml="http://www.w3.org/2003/InkML" xml:id="stk9" contextRef="#ctx0" brushRef="#br1">12934 10319 29 0,'23'51'379'2,"-23"-51"-346"-2,0 0-18 0,0 0 7 0,0 0-22 3,0 0-40 5,-3 0-154-1</inkml:trace>
    </iact:actionData>
  </iact:action>
  <iact:action type="add" startTime="42697">
    <iact:property name="dataType" value="strokeEraser"/>
    <iact:actionData xml:id="d10">
      <inkml:trace xmlns:inkml="http://www.w3.org/2003/InkML" xml:id="stk10" contextRef="#ctx0" brushRef="#br1">16275 8316 404 0,'0'0'300'6,"0"0"-204"3,0 0 15-3,0 0-33 1,0 0-45 1,0 0-28 0,0 0-5 0,5 81-17-2,2-70-69 2,-3-7-135 0,2 1-313 1</inkml:trace>
    </iact:actionData>
  </iact:action>
  <iact:action type="remove" startTime="42976">
    <iact:property name="style" value="instant"/>
    <iact:actionData xml:id="d11" ref="#d1"/>
  </iact:action>
  <iact:action type="add" startTime="42983">
    <iact:property name="dataType" value="strokeEraser"/>
    <iact:actionData xml:id="d12">
      <inkml:trace xmlns:inkml="http://www.w3.org/2003/InkML" xml:id="stk11" contextRef="#ctx0" brushRef="#br1">16312 8526 587 0,'0'0'135'9,"0"0"-77"-4,0 0-18 3,0 0-29-2,0 0-11 3,0 0-11-2,4 0-131-1,-3 4-245 2</inkml:trace>
    </iact:actionData>
  </iact:action>
  <iact:action type="remove" startTime="43920">
    <iact:property name="style" value="instant"/>
    <iact:actionData xml:id="d13" ref="#d0"/>
  </iact:action>
  <iact:action type="add" startTime="43929">
    <iact:property name="dataType" value="strokeEraser"/>
    <iact:actionData xml:id="d14">
      <inkml:trace xmlns:inkml="http://www.w3.org/2003/InkML" xml:id="stk12" contextRef="#ctx0" brushRef="#br1">23735 8397 460 0,'0'0'156'13,"0"0"-47"-11,0 0-13 5,0 0-55 1,0 0-28-2,0 0-13 3,0 0-10-2,-5-2-51 2,5 2-111-4,-3 0-80 3</inkml:trace>
    </iact:actionData>
  </iact:action>
  <iact:action type="remove" startTime="44394">
    <iact:property name="style" value="instant"/>
    <iact:actionData xml:id="d15" ref="#d5"/>
  </iact:action>
  <iact:action type="add" startTime="44401">
    <iact:property name="dataType" value="strokeEraser"/>
    <iact:actionData xml:id="d16">
      <inkml:trace xmlns:inkml="http://www.w3.org/2003/InkML" xml:id="stk13" contextRef="#ctx0" brushRef="#br1">23827 10143 510 0,'0'0'159'10,"0"0"-69"-8,0 0-10 8,0 0-49-4,0 0-29 5,0 0-2-8,16 18-38 5,-16-15-138 0,0 6-255 2</inkml:trace>
    </iact:actionData>
  </iact:action>
  <iact:action type="add" startTime="44762">
    <iact:property name="dataType" value="strokeEraser"/>
    <iact:actionData xml:id="d17">
      <inkml:trace xmlns:inkml="http://www.w3.org/2003/InkML" xml:id="stk14" contextRef="#ctx0" brushRef="#br1">23408 10783 377 0,'0'0'203'3,"0"0"-183"5,0 0 27 1,0 0-47-2,0 0-3-1,0 0-88 2,0 40-167 0</inkml:trace>
    </iact:actionData>
  </iact:action>
  <iact:action type="remove" startTime="45106">
    <iact:property name="style" value="instant"/>
    <iact:actionData xml:id="d18" ref="#d6"/>
  </iact:action>
  <iact:action type="add" startTime="45112">
    <iact:property name="dataType" value="strokeEraser"/>
    <iact:actionData xml:id="d19">
      <inkml:trace xmlns:inkml="http://www.w3.org/2003/InkML" xml:id="stk15" contextRef="#ctx0" brushRef="#br1">23114 10941 442 0,'0'0'94'9,"0"0"-89"-6,0 0-5 7,0 0-26-3,0 0-111 2,0 0-233-3</inkml:trace>
    </iact:actionData>
  </iact:action>
  <iact:action type="add" startTime="48333">
    <iact:property name="dataType"/>
    <iact:actionData xml:id="d20">
      <inkml:trace xmlns:inkml="http://www.w3.org/2003/InkML" xml:id="stk16" contextRef="#ctx0" brushRef="#br0">567 16827 691 0,'0'0'191'3,"0"0"-105"5,0 0 3 0,0 0-27 0,0 0-20-2,-1 3 0 2,1-3 1 0,0 0-8 0,26-6 4-1,19-24 8 0,19-9-12 2,20-4-10-2,8-2-8 0,4-3-3 1,-10 3 1 0,-11 9-9-1,-11 3-1-1,-12 4 0 4,-12 4 6-4,-5 5-7 3,-6 3-2-3,-16 3 0 2,2 8-1 0,-14 6 0-1,-1-2-1 0,0 2 1 0,0 0-1 2,0 0 3-1,0 0-2 0,0 0 0-2,0 0-1 3,-4-3-1-2,-35-5 0-1,-18-1 1 2,-17-8-1 0,-17 0 2 1,-18 4-1-4,-10-7 1 5,-7 3-2-3,9 3 1 3,8-3 0-6,18 6-2 6,15 0 1-5,23 5 1 5,20 4 0-5,14-2 0 3,11 4 0-1,8-3 0 1,0 3 0-1,0 0 0 0,0 0 3 1,40 3-3 0,5 35 3-2,11 18-2 2,3 13 3 0,5 16 17 1,1 5 11-4,1 5-5 3,-3-2-5 1,1 9 2 0,3-8-10-6,-6 5-6 5,-9-23-5 2,-11-19-1-2,-21-33-2-4,-7-12 6 4,-9-12-1 1,-1 0-5-4,2-12 0 4,8-50-6 0,3-27-1 1,-2-24 7-5,6-25 0 3,2-22 0-1,-3-11-1 1,-3-21 2 0,0 4-3-2,-12 14 2 2,-1 25-2 0,6 31 1 1,-9 37-1-4,1 38-2 5,-1 18 3-4,0 20-2 1,0 5 3-1,0 0 1 2,-4 22 1 0,-45 43-2 0,-12 29 2-1,-10 32-1 0,-11 16 1 46,-3 24-2-53,-2 14 2 0,3 0-1 1,4-12 0-1,8-22 3 0,14-23-1 0,7-21-1 7,18-31-1 0,7-29-1 3,13-23-2-7,13-19 1 5,0 0-6 1,36-34-37-1,38-33-69-2,-28 17-35 3,6-1-168-2</inkml:trace>
    </iact:actionData>
  </iact:action>
  <iact:action type="add" startTime="50032">
    <iact:property name="dataType"/>
    <iact:actionData xml:id="d21">
      <inkml:trace xmlns:inkml="http://www.w3.org/2003/InkML" xml:id="stk17" contextRef="#ctx0" brushRef="#br0">17283 16993 757 0,'0'0'196'2,"0"0"-83"6,0 0 6 1,226-19-45-4,-147-6-10 5,5 0-15-4,6 1-9 3,4 5-1-3,-1-1 5 1,-7 10-13 1,-4-5 1 0,-16 3-1-2,-9 7 2 2,-19 5-10 0,-15-6-3 0,-10 6-4 0,-10 0-11-2,-3 0-4 4,0 0 0-4,0-2-1 0,0-10-4 2,0-18-1 0,0-21 2 0,-39-19 2-2,-18-16 0 6,-20-5-1-6,-11-11 2 1,-19 1-1-1,-7 3 1 2,1 11 0 0,6 16 0 0,13 18 0-1,14 19-1 0,22 15-1 1,12 16 2 0,15 3-6 2,5 0 1-7,3 34 5 6,16 28 6-1,7 20 3-3,0 29 5 4,6 27-1 0,37 25-13-2,4 5 5-2,0 9-1 6,-3-1 0-5,-4-22-4 0,-6-25 2 2,-4-30 1 2,-4-30-2-5,-11-27 4 2,-4-22-4 1,-9-8 4-1,1-12-4 2,1 0-1-2,9-6-5 0,9-45-3 2,13-30-2-1,8-32 9-1,4-30 0-2,3-20-1 4,0-25 1-2,0-12 1 3,-9 13-3-5,-8 9-4 3,-7 40 0 0,-8 40 2 1,-4 30-5-5,-2 37 6 5,-8 18-1 1,-4 10 4-4,0 3 2 0,0 0 1 2,0 0-1 0,0 8-1 0,-40 48-2 1,-20 26-1-4,-14 16 3 8,-4 24 4-8,-8 3 2 4,5 11 2-4,-1-2 4 1,3-4-3 2,5-18 2-1,2-11-3 2,8-20-5-2,8-19-3-3,14-18 1 6,10-12-1-3,11-17-9 1,11-7-10-1,10-6-29 0,0-2-43 0,0 0-45 2,23 0-97-3,11-5-545 2</inkml:trace>
    </iact:actionData>
  </iact:action>
  <iact:action type="add" startTime="52781">
    <iact:property name="dataType"/>
    <iact:actionData xml:id="d22">
      <inkml:trace xmlns:inkml="http://www.w3.org/2003/InkML" xml:id="stk18" contextRef="#ctx0" brushRef="#br0">15120 4701 697 0,'0'0'225'5,"0"0"-97"3,0 0-11 0,0 0-23-2,0 0-20 3,0 0-11-2,169-96-6 2,-77 74 5-4,17 0 7 3,24-1-6 0,31 1-6 5,23 2-19-11,19 10-11 5,3 1 5 1,-18 9-8 0,-24 0-8 3,-35 0 3-7,-28 0-9 6,-31 0-1-3,-30 0-7 2,-23 0-2-4,-7 0-1 3,-8 0-6-1,-5 0-29 0,0-4-50 0,-61-9-59 1,-28-2-42 1,-24 10 4-2,58 5-86-1,3 0-412 2</inkml:trace>
    </iact:actionData>
  </iact:action>
  <iact:action type="add" startTime="53260">
    <iact:property name="dataType"/>
    <iact:actionData xml:id="d23">
      <inkml:trace xmlns:inkml="http://www.w3.org/2003/InkML" xml:id="stk19" contextRef="#ctx0" brushRef="#br0">15118 5027 817 0,'0'0'160'6,"0"0"-21"2,0 0-1 1,171-84-27-4,-87 69-22 3,26 8 1 0,20-3-17 0,24 3-14-2,13-3-7 2,-5 5-15 0,-5 5-1 0,-14 0-6 0,-14 0-5-2,-17 0-8 9,-18 0-5-14,-17 0-2 9,-9 0-3-5,-13 0-7 3,-17 0 0 0,-18 0-5 0,-13 0-19 2,-7 0-23-7,0 0-40 6,0 0-48-3,0-3-19 1,0-10-54 2,-13 7-73-2,2 3-597-1</inkml:trace>
    </iact:actionData>
  </iact:action>
  <iact:action type="add" startTime="53705">
    <iact:property name="dataType"/>
    <iact:actionData xml:id="d24">
      <inkml:trace xmlns:inkml="http://www.w3.org/2003/InkML" xml:id="stk20" contextRef="#ctx0" brushRef="#br0">16340 4114 781 0,'0'0'166'2,"0"0"-19"8,0 0-47-3,0 0-29 2,0 0 2-4,173 121 1 3,-109-82-9 1,13 8-2-2,7 0-16-1,12 5 2 2,2 1-7 0,-2-8 1 0,-9 0-16 0,-19-13-3-2,-14-10-3 3,-21-8-4-2,-14-11 0 2,-9-1-8-3,-8-2 0 1,-2 0-7 1,0 0 2-1,0 0-4 0,0 0 1 2,0 0-1-1,-8 17 0-3,-42 14 0 3,-33 16 7 0,-21 16 2 0,-5-1 3-1,-3 3-4 3,15-7-2-4,17-7-3 1,15-8-3 1,14-13 0-1,18-10-2 3,14-6 1-5,9-13-3 4,10-1-18-1,0 0-33-2,0 4-39 2,13 9-35 0,7 8-40-1,-6-10-142 0,-14 1-274 4</inkml:trace>
    </iact:actionData>
  </iact:action>
  <iact:action type="add" startTime="54409">
    <iact:property name="dataType"/>
    <iact:actionData xml:id="d25">
      <inkml:trace xmlns:inkml="http://www.w3.org/2003/InkML" xml:id="stk21" contextRef="#ctx0" brushRef="#br0">15522 4200 634 0,'0'0'172'5,"0"0"-78"3,0 0 2 0,0 0-55-2,0 0-21 2,0 0-10 0,0 0 5-2,-45 35 7 3,-3 1 20-2,-8 12-8 2,-1 0-1-2,-1 2-3-1,5 0-8 3,8-4-11-2,3-7-3 1,15-3-4 0,7-10-1-2,9-6 3 3,2-4 5-2,6 0 7 0,3 5-8 0,0 5 4 1,0-1 8-2,0 0-7 3,0-3 2 0,23-2 14-2,6 0 1 0,12 2 0 2,10 7 3-2,9 1 1 3,10 7 10-8,4 5-1 6,0 3 11 1,-2-8-5-1,-5-7-7-2,-19-9-11 2,-12-14-4 0,-16-4-9 0,-10-3-6 0,-7 0-7-2,-3 0-7 3,0 0 1-2,0 3-2 1,0-3-6-2,0 0-6 2,-20 0-34 0,-19 0-62-2,-10 0-34 3,30 0-74-2,-3 0-99 2</inkml:trace>
    </iact:actionData>
  </iact:action>
  <iact:action type="add" startTime="55624">
    <iact:property name="dataType"/>
    <iact:actionData xml:id="d26">
      <inkml:trace xmlns:inkml="http://www.w3.org/2003/InkML" xml:id="stk22" contextRef="#ctx0" brushRef="#br0">4214 884 498 0,'0'0'274'4,"0"0"-176"3,0 0 40 2,0 0-24-1,0 0-60-2,0 0-35 3,0 0 2-1,57 17 4 0,-89-22-9-3,-23-7 27 3,-19 4 17 0,-22 8-3 2,-5 0-12-5,-7 3-15 2,-2 34-21 1,7 10 3 0,6 14-8 3,10 18 7-9,6 13-2 7,17 14 2-1,15 12 16-1,17 8-4 1,21 4 5 0,11-3-2 0,13-9-4-2,56-7-6 2,33-3-1 0,31-9-3 2,24-7-1-4,-2-17-4 0,-9-19-5 2,-18-24 0-1,-18-22-1 2,-13-10-2-2,-13 0-4 0,-4-17-8 1,-25-13-41-1,-19-1-60 3,-13 5-48-5,-23 15-114 3,0 6-261-2</inkml:trace>
    </iact:actionData>
  </iact:action>
  <iact:action type="add" startTime="56121">
    <iact:property name="dataType"/>
    <iact:actionData xml:id="d27">
      <inkml:trace xmlns:inkml="http://www.w3.org/2003/InkML" xml:id="stk23" contextRef="#ctx0" brushRef="#br0">4887 1922 557 0,'0'0'147'3,"0"0"-98"6,0 0 85-4,0 0-11 6,-184-14-42-6,126 45-3 3,4 6-15-3,12 4-5 4,12 10-9-1,15 5 9 0,15 4-2-2,0-6-8 2,15-7-18 0,34-15-5 0,12-12-10-2,-5-17-11 2,-5-3-3 0,-2-13-1 0,-14-29-1-2,-6-9-4 6,-6-3 4-9,-10 7-1 8,-4-1-2-7,-6 8-5 9,0 4-37-10,-3-3-50 7,0 8-82-5,0 25-86 3,0 3-459 0</inkml:trace>
    </iact:actionData>
  </iact:action>
  <iact:action type="add" startTime="56518">
    <iact:property name="dataType"/>
    <iact:actionData xml:id="d28">
      <inkml:trace xmlns:inkml="http://www.w3.org/2003/InkML" xml:id="stk24" contextRef="#ctx0" brushRef="#br0">5114 1821 759 0,'13'3'197'4,"-5"36"-83"1,-5 6-15 4,7 4-31-1,-3-2-19 0,5-2 9-2,2-1 9 5,3-4-14-6,4-15-9 4,-2-9-4-4,5-10 0 3,2-6-1 0,8 0-18 2,6 0-12-5,7-25-4 2,3-15-3 2,-6-4 0-2,1-10-2-1,-9 1-1 2,-7 2 0 6,-9 4 0-12,3 5-3 4,-7 3-4 3,2 4-41-1,-4 8-73 0,7 12-72-3,-21 15-65 5,4 0-374-3</inkml:trace>
    </iact:actionData>
  </iact:action>
  <iact:action type="add" startTime="56878">
    <iact:property name="dataType"/>
    <iact:actionData xml:id="d29">
      <inkml:trace xmlns:inkml="http://www.w3.org/2003/InkML" xml:id="stk25" contextRef="#ctx0" brushRef="#br0">6203 1777 721 0,'0'0'116'6,"0"0"-40"-2,0 0-4 4,0 0 34 0,-191 30-31 0,124 1-2-2,12 2 6 4,6 1-14-2,9 1-22-2,16 9-6 0,8 0-10 2,16 4-4 0,0-2 1 0,20-10-11-2,28-10-10 3,10-13 1-2,0-13-3 2,9 0-2-4,-8-33 0 8,-2-18-3-9,-7-9 2 7,-12-1 2-5,-15-1 0 2,-7 3-1 1,-3 12 1-4,-8 15 0 1,-3 17 0 4,-2 10 0-6,0 5 0 4,0 0 2-1,0 20 0 1,0 29-2 2,0 13 30-4,-2-1-24 2,-6 1-5-3,2-12-1 5,2-11-8-2,4-7-27-1,0-19-45-1,0-6-57 2,4-7-34 1,10 0-115-4,0 0-340 3</inkml:trace>
    </iact:actionData>
  </iact:action>
  <iact:action type="add" startTime="57304">
    <iact:property name="dataType"/>
    <iact:actionData xml:id="d30">
      <inkml:trace xmlns:inkml="http://www.w3.org/2003/InkML" xml:id="stk26" contextRef="#ctx0" brushRef="#br0">6528 2152 520 0,'0'0'246'3,"0"0"-68"7,40-168-30-3,-28 117-41 1,1 6-27-1,1 11-12 2,4 6-11-3,-2 6-19 3,4 3-16-4,6 4-13 3,7 7-5 0,5 3 0 0,6 5-4 3,-1 0-37-8,3 0-113 5,-38 13-80 0,-1-6-287-2</inkml:trace>
    </iact:actionData>
  </iact:action>
  <iact:action type="add" startTime="57546">
    <iact:property name="dataType"/>
    <iact:actionData xml:id="d31">
      <inkml:trace xmlns:inkml="http://www.w3.org/2003/InkML" xml:id="stk27" contextRef="#ctx0" brushRef="#br0">7216 1970 647 0,'0'0'273'2,"0"0"-135"6,0 0-1 0,31 171-54 1,-31-121-44-4,0-7-19 4,0-7-14 0,0-13-6-2,0-14-4-2,0-9-75 6,0 0-110-5,0-24-240 3</inkml:trace>
    </iact:actionData>
  </iact:action>
  <iact:action type="add" startTime="57702">
    <iact:property name="dataType"/>
    <iact:actionData xml:id="d32">
      <inkml:trace xmlns:inkml="http://www.w3.org/2003/InkML" xml:id="stk28" contextRef="#ctx0" brushRef="#br0">7222 1652 502 0,'0'0'264'4,"0"0"-103"4,13-161-49 1,-12 148-38-4,-1 11-34 3,3-2-29 0,-3 1-10-1,5 0-1 0,3 1-45 2,7 2-97-2,-2 0-129 1,3 0-347-2</inkml:trace>
    </iact:actionData>
  </iact:action>
  <iact:action type="add" startTime="57940">
    <iact:property name="dataType"/>
    <iact:actionData xml:id="d33">
      <inkml:trace xmlns:inkml="http://www.w3.org/2003/InkML" xml:id="stk29" contextRef="#ctx0" brushRef="#br0">8227 1706 227 0,'0'0'364'6,"0"0"-280"3,0 0 68-2,-212 56-53-1,132-33-16 2,-2 3-15 0,13 6 0 0,13 4-13 0,12 5-15-3,18-4-10 3,12 10 6 1,14-6 2-3,0 4-18 2,24-5-8 0,26-10-6 0,6-13-1-2,-2-17-5 4,0 0-5-4,-11-22-3 3,-2-30 3-1,-11-9 5 0,-4-9-3 0,-8-6 3-1,-8 4-1-1,-5 12 0 2,0 24 2 0,-5 18 0 0,0 18-1-1,0 0 0-1,0 10 2 1,0 34 0 2,0 18-2-4,-7 11 12 4,1-5-7-1,-1-7-4 0,5-6-1-2,2-19-7 3,0-14-21-2,0-11-43 4,0-11-22-8,0 0-40 5,4 0-102 0,14-5-390 1</inkml:trace>
    </iact:actionData>
  </iact:action>
  <iact:action type="add" startTime="58385">
    <iact:property name="dataType"/>
    <iact:actionData xml:id="d34">
      <inkml:trace xmlns:inkml="http://www.w3.org/2003/InkML" xml:id="stk30" contextRef="#ctx0" brushRef="#br0">8374 2130 660 0,'0'0'160'3,"0"0"-78"5,63-178 31 0,-40 108-52-1,-1 6-23 1,1 16-5-1,0 14-6 2,-3 11-9-4,3 16 6 3,-2 7 8 0,8 0-5 0,-2 27-2 0,10 32-6-2,-10 22-8 2,-1 10-11 2,-11-4-2-4,-2-11 2 2,-9-23 0-1,-1-17-20 1,3-21-22 1,0-15-20-4,5-6-66 3,-8-22-62 0,10-11-212-1</inkml:trace>
    </iact:actionData>
  </iact:action>
  <iact:action type="add" startTime="58714">
    <iact:property name="dataType"/>
    <iact:actionData xml:id="d35">
      <inkml:trace xmlns:inkml="http://www.w3.org/2003/InkML" xml:id="stk31" contextRef="#ctx0" brushRef="#br0">9234 989 649 0,'0'0'165'6,"22"270"13"0,-14-122-54 2,0 2-50 1,-3-10-19-4,3-16-26 4,-5-15-4-2,-1-13-15 1,0-15-7-2,7-19-3 4,-5-26-8-3,12-16-50 1,7-20-63-3,-11 0-79 5,7-20-244-4</inkml:trace>
    </iact:actionData>
  </iact:action>
  <iact:action type="add" startTime="58930">
    <iact:property name="dataType"/>
    <iact:actionData xml:id="d36">
      <inkml:trace xmlns:inkml="http://www.w3.org/2003/InkML" xml:id="stk32" contextRef="#ctx0" brushRef="#br0">9769 1390 759 0,'0'0'154'6,"0"0"-37"2,-252-42 54 0,136 42-67-2,-5 0-59 4,4 0-34-4,-9 2-7 2,0 2-4-3,4-4-19 4,19 6-64-1,86-1-88 0,17 7-195-2</inkml:trace>
    </iact:actionData>
  </iact:action>
</iact:actions>
</file>

<file path=ppt/ink/inkAction3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2-26T04:24:03.533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5" units="cm"/>
      <inkml:brushProperty name="height" value="0.055" units="cm"/>
    </inkml:brush>
    <inkml:brush xml:id="br2">
      <inkml:brushProperty name="width" value="0.05292" units="cm"/>
      <inkml:brushProperty name="height" value="0.05292" units="cm"/>
      <inkml:brushProperty name="color" value="#FFC000"/>
    </inkml:brush>
    <inkml:brush xml:id="br3">
      <inkml:brushProperty name="width" value="0.05292" units="cm"/>
      <inkml:brushProperty name="height" value="0.05292" units="cm"/>
      <inkml:brushProperty name="color" value="#FF0000"/>
    </inkml:brush>
    <inkml:brush xml:id="br4">
      <inkml:brushProperty name="width" value="0.05292" units="cm"/>
      <inkml:brushProperty name="height" value="0.05292" units="cm"/>
    </inkml:brush>
  </inkml:definitions>
  <iact:action type="add" startTime="5121">
    <iact:property name="dataType"/>
    <iact:actionData xml:id="d0">
      <inkml:trace xmlns:inkml="http://www.w3.org/2003/InkML" xml:id="stk0" contextRef="#ctx0" brushRef="#br0">14091 2371 376 0,'0'0'113'5,"0"0"-78"2,0 0 62 2,0 0-28-1,0 0-25 1,0 0 1-2,0 0 4-1,-32 0 23 2,6 0-18 0,-7 0-8 0,-5 0-6-2,-4 0-6 2,2 0-12-2,-4 0-2 4,-2 0-6-4,-2-2-3 3,-4-1-2-4,0 1-1 5,-5-5-1-4,-7 4 6 4,1-2-1-6,-7-1-5 7,2 0 4-5,-8 1 4 2,4-4-2 5,-9-1-6-8,0 0 0 4,-2 0 0-5,-1-1-3 4,-2-1 3-2,-5 1-3 1,-10 3 1 1,-7 3-1 1,-2-3-1-2,-6 1 5-1,5-2-4 4,-2 3 3-4,1 2-3 3,-4-3 1-4,-6 3-3 3,2 0 6 0,2-2-7 0,5 6 5-2,3 0-5 2,6 0 2 0,4 0 0 0,-2 0-1-3,7 0 3 4,1 6 0-1,-1 5 3-1,5 2 2 0,-5-5-2 1,9-1-5 0,-11 3 2-1,-3-5 1 0,-10-3-4 3,-18-2 3-4,1 0-4 0,-14 0 1 3,-2 0-1-2,-7 0 0 1,-5-7 0-2,-3-5-2 2,-1 0 1 0,8 4 0 1,3-1 0-5,12 5 2 5,0 0-2-1,7 4 1 0,0 0-1-3,10 0 2 4,-1-3 3-1,-4 0-4-3,-3 1 1 5,-9-2 4-1,4 4-5 0,-2-1-1 2,11 1 1-10,-2-4-3 6,-1 4 5 1,-1 0-5-2,-5 0 5 2,6 0-1 0,11 0-1 0,2 0 0-1,3 0 0-1,7 4 1 2,2-3 2 1,3 3-2-4,-2-2 1 7,5-2-3 1,-4 0 3-11,1 0-3 3,-5 0 2 3,-6 0 4-1,-4 0-2 1,-12 0-4-3,1 0 2 9,-1 0-4-1,5 0 6-10,-4 0-9 1,0 0 3 1,-5 0 2 3,1 0 0 0,1 0 0-1,3 12 0 0,4-1 3 3,4-3-1-4,3 1-1 0,9 2 1 3,4 0 1-2,0 1-1 1,3 1 0-2,1 2-2 3,5-1 1 0,-4-1 4 6,-5-1-3-14,-7 3-2 7,-13-8 6-2,-14-1-5 0,1 0 2 0,1-1-3 4,3 3-1 1,7 1-2-8,5 2 1 4,2 1 2 0,10-1-1 1,5-2 0 0,16 1 2-2,10 2 0 5,11 0 0-1,11-1-1-4,12-1 1-2,5 2-1 4,13-7 2-2,8 2-2 4,9-5 0-6,5-2 0 7,-4 3 4-3,4-3-2 1,0 0 3-3,0 0-5-1,-3 0 0 4,-6 0 0-3,-8 5 0 1,7 2 2 1,-3-2-1 0,5-3-1 0,4 1 1-2,0-3 0 2,-1 0-1 0,2 0 0-1,2 3-1-1,-2-3 0 4,0 0 0-3,3 0 1 3,0 0 1-4,0 0 0 2,-7 2-2 1,1 2 3-3,-3-3-3-1,-2 3 1 2,4-4-2 3,-4 3-6-4,4-3 2 1,4 3 1 1,0-1 1 0,1 3 2 0,-6 8-1-2,4 4 3 2,-8 2 1-1,5 1 2 1,-3 3-3-1,-2-1 0 2,-2 5 0 1,7 5 1-1,-4 7-1-5,1 0 0 4,4 6 0-1,-1 0 1 0,3 1 2-1,-5 2-3 6,6-1 0-5,-1-3-1-2,0 5 1 0,1-2 0 3,3 2 0 0,0 6-1 1,0 2 3-4,0 1-2 7,0 7 2-6,0 6-4 1,0-1 2-1,-6-1 0 3,-1-1 0-2,2 0 0 1,-3-4 0-3,5 1 0 6,1 0 0 2,-1-1 2-9,3 2-3 4,0-2 4-4,0 1-4 3,0-10 1 1,0-1 0-1,0-9 0 0,-3-2 0 1,-1-8-1 0,4-1 2-2,0 3-2 2,0 3 1 0,0 7 0 0,0 4-3-2,0-3 2 3,0-3 0-2,0-9 0-1,0-8 0 2,0-9 1 1,0-11-1 0,0-1 2 0,0-4-3-3,0-1 3 1,0 2-2 0,0 0 2-2,0-4-1 3,0 0 0-1,0 0 0 1,0 0 0-2,0 0 2 2,0 3 0 0,0 6 0 1,10 0-1-1,5 1-1-2,1 2-1 3,4-7 1 0,3 3 0-2,2-3 0-1,4-1 0 1,1-1 1 1,9-3 0 0,2 0 1-1,4 0-2 2,7 0-1-3,5 0 1 3,-2-8 0-3,10-9 0 5,-1 0 0-2,4 5 0-3,4 5 1-3,-4 3 1 5,6 4 1 0,-4 0-2-2,-3 0-1 2,-6 0 1 1,-5 0-1-2,-2 0 0-2,-5-3 0 4,-1 0 0 1,-5 3-1 0,1 0 2-4,-1 0 4 1,1-1-5-3,2-3 1 5,8 2-1-1,-1-8 0-2,5 2-1 2,2 0-1 0,-4-3 1 0,1-3 2-2,-3 5-2 2,-4 1 3 0,0-3-4-1,-3 2 1 0,0-2 1 3,6 0-1-1,4-1 1 1,4 2-2-6,10 1 4 2,1 1-3 1,5 1 2-2,-6 2 1 4,6 0-2 3,0 2 0-5,-3-2 0-2,5 1 0 2,-5 4 0 0,5 0 1 1,0 0 0-2,5 0-1 2,6 0 2 2,-3 5-2 6,3 5 0-14,1-3 1 3,2 5 2 2,-1-4-3-2,-4 6 0 2,0 1 2 1,2-5 0 4,0 5 3-2,1-8-4-7,-11-3-1 3,0-4-3 1,-9 0 3 1,-1 0 0 0,-2 0-1-2,0 0 1 2,4 0-3 1,4 0 2-5,-4 0 2 5,8 0 0-1,-3 0 0 0,4 0-2 1,-1 0 2 2,-1 0-1 0,2 0 1-11,2 0-1 7,-2 9 0 2,0-4 0-4,-4 1 0 4,-4-6 0-2,-2 3 2 2,-2-3-1-4,-2 0-2 3,-6 0 1 0,-5 0 0 1,-2 0 0-5,0 0 1 5,2 0-1-1,2 0 0 5,2 0 0-5,3 0 1-4,3 0-1 3,-1 0 0 0,2 0 1-2,-7 0 0 3,4 0-1 2,1 0-1-5,4 0-1 1,3 0 2 3,3 0 0-1,1 8 0 0,5 4 0-2,6-4-3 2,7 2 3 0,3 6 0 1,3-3 0-4,-3 4 0 3,3-2-2 0,0-2 5 3,0 1-3 3,2 0 1-12,5-3-1 4,3 1 0-2,1-4 1 3,2-3-1 1,4 2 0 0,-5-5 0 0,4 1 2-2,-2 2-2 2,6 2 2 0,-5-2-1 0,-5 1 0-2,-7-4-2 2,-9 2-2 0,-4-3 2 4,4-1-1 1,-2 0 1-10,0 4 1 1,-2-2 0 2,-6 2 1 0,-1-4 0 2,-6 2-1 0,-5-2 0-3,-4 0 2 7,-2 0-2-7,-3 0-1 5,0 0 1-5,-7 0 1 3,1 0 0 6,-1-6 0-11,-3 0 1 5,0 5-1-2,-1 1 0 2,3 0 1-2,-1 0 0-1,3 0 3 4,-7 0-2-1,2 0-1 0,2 0 1-2,6 7 3 2,3 2-4 0,-2-4 1 0,7 2 1-2,9-5-4 3,1 3 1 0,1-5 1 4,-2 6-3-9,-4-2 5 2,4-2-5 0,-4 1 2 0,-2-1 4 2,7 1-5 1,2 4 0-3,10-4 1 1,1 7 3-1,9-3-4 5,-3 0 1-5,3 1-1 2,0 1 3-2,2-9-3 4,-2 3 1-1,0-3-1-1,0 0 1 0,-3 3 1-2,0-1-1-1,-10-2-1 2,-6 5 2 3,-8-5-2-3,-13 0 2-1,-6 0 1 2,-10 0-3 0,-7 0 1 0,-11 0 0-2,-11 0 2 2,-4 0-3 0,-2 0 1 0,0 0-1-1,-2 0 0 3,5 0 1 2,-1 0-4-6,5 0 1-5,9 0 2 7,1-2-4 0,7-9 3-2,1 0 1 2,6 2 0 0,-1-2 0 0,-1 1-1-2,-8 7 1 2,-1-4-8 0,-11 2 8 3,-8 2-3-3,-6 1 0-2,-4 2 3 1,0 0 0-1,0 0-2 0,5 0 2 2,-5 0-1-1,0 0 1-1,0 0-3 3,0-4 1-1,0-9 1 0,0-15-3-1,0-9 1 1,0-17 3 2,-6-5 0 5,-4-5 0-14,1-10 1 4,-3-1 0 1,1 1 0 1,-1-1-2 0,-1 1-1 1,-3 2 2 1,9-2 1-2,-6-1-1-2,4 5 0 7,-5-2 0-4,1 11-4-2,8 3 8 0,-5 1-8 4,9 1 3-6,-4-3 1 4,-3-1-1-1,5 1 1 4,-9-5 0-3,4-15 0 0,2-5-1-3,0-4 1 4,2-1 2-4,4 10-2 1,0 12 2 3,0 10-2 3,0 10 0-3,0 10 0-4,0 4 2 1,0-1-2 1,0-2 1-2,0 1-2 4,-3 3 3 3,1-2-2-5,-1-4 1-3,-2 3-2 2,0-6-1 3,-5 5 1-1,4 8 1-2,6 11-1 0,-3 12 1 3,3 2-2-3,0 3 1 2,0-3 2 0,0 3-2 0,0-2-1-1,0-7 1 2,0-5 0-2,0-10 1 3,-4 0 0-2,1-4 0 2,-1-1-1-7,-5 7 3 3,6 6-3 2,-1 4 1-2,4 10 0 2,0 2-3 0,0 0 2-1,0 0-3 1,-9 0-1 0,9 0 2-3,-4 0-4 6,-6 0 4 0,-3 0-5-6,-5-3 3 2,-8 0 3-3,1 0 2 6,-6 3 0-3,-10 0 1 0,-4 0-1 0,-11 0 1 3,-7 0 0-4,-2 0 0 0,-3 0 2 2,11 3-3 0,9 0 0 0,8-3 0-3,12 0-1 6,12 0-1-4,6 0 0 1,4 0 2-1,2 3-11 2,4 14-54-4,0 8-87 1,0-9-28 3,20 5-603 0</inkml:trace>
    </iact:actionData>
  </iact:action>
  <iact:action type="add" startTime="10767">
    <iact:property name="dataType"/>
    <iact:actionData xml:id="d1">
      <inkml:trace xmlns:inkml="http://www.w3.org/2003/InkML" xml:id="stk1" contextRef="#ctx0" brushRef="#br0">547 4069 279 0,'0'0'83'4,"0"0"-16"3,0 0 11 1,0 0-17-1,0 0 12 0,0 0-15 1,0 0 14 0,-81 92 12-1,71-66-22 0,5 2-15 1,-6 3 4-2,3 9-2 2,1 2-11 0,-3 5-10 0,1 7-6-2,-2-4 12 2,-2 1-22 0,-6 7 2 0,1 7-2 5,8 6 1-11,0 8 1 6,0 4 13 0,6-1-3-2,-5 2 1 2,5-5-11 0,-2 2 9 2,0-2-15-2,2 0 14 3,1 2-9-7,-2-2 1 5,2 0-2-2,-2-1-2-4,0 4-2 5,2-3-3 2,-1-7-3-1,1-1 3-4,3-6 1 3,0-1-5-2,0 0 0 3,0 5-1-4,0-2 1 3,0 3 4 0,0 3-2 0,0-2 0 0,0 1-1-1,6 2 4 2,7 2-1-2,3 0 2-1,4 2-5 2,-1 1 6 1,1 2 0-2,4 3-4-2,2-3-1 4,-2-4 3 0,0-6-1-1,5-10 0-4,-5-4-1 7,2-2-3-4,3 4 1 2,-1 3-2-5,1 0 2 11,3-1 0-11,1 3-1 10,-3-9 1-13,2-1-1 1,-4 0 3 7,-1 0-3 0,7 1 1-3,2-1-1 1,2-2-1 1,1 5 0 0,-1-1 1-2,1-6-1 2,-7-1 0 0,-1 3 0 3,1 1 1-2,-3-2-2-3,-1-6 2 2,-8-9-1-2,-4-7 1-3,-4-13 1 7,-8-4 1-1,0-7-2-1,-4 2 3-3,0-5-3 1,0 1 4 3,0 2-5-2,3 7 0 0,7 3-1 1,-2-2 1 0,3 1-2-2,1 6 2 4,4-3-1-1,0 7 3 6,5 11-4-14,3 0 2 5,3 2-1-2,-2-8 2 5,-11-13 0 2,-3-7-1-3,-9-3 0-5,-2-6 0 5,0 0 0-1,0 0-1 0,0 0 2 0,0 0 0 1,2 6-1 1,4 1-1-3,2 6-1 1,1 0 1 2,-3-2 1-1,1 1 0-3,3-1-1 4,0-3 2-1,-2-1-1-3,0-4 2 3,-8-3-3 1,3 0 1-2,-3 0-1 2,0 0-1-3,0 0-3 2,0 0 3 0,0 0-1 0,0 0-1 0,0 0-4-3,0 0 3 4,0 0-9-2,0 0 1-1,0 0-1 2,-23-7 12 1,-13-13 0-1,-5 0 0-2,-4-2 1 3,-10 0-8-1,2-1 2 1,2-2 4 0,-1 1 2-4,10-1 0 5,2 6 1-4,10 6 0-2,8 1 0 4,6 4 0-1,8 3 0 3,0 5 1 0,8-4 0-5,0 4 2 2,0 0 0-1,0 0 1 0,0 0-1 3,5 0 11-2,27 0 3 1,11 9-6-1,5 13 1 2,4 3-2-2,-3-2 5-1,1 0-2 2,-4-5-2 2,-1 2-3 8,-6 0 1-13,-5-3-4-4,-14-5-2 2,-7-7 1 6,-6-5-3-2,-7 0 0 0,0 0 0 1,3 0-1 0,-3 0 2-2,0 0-4 2,0 0 2 0,4 0-2 0,5 0 1 0,3-17 0-2,4-17 1 7,-8-11-1-6,0-5 0-4,-6-9 2 5,-2-6-2 0,0-1 1-2,0 2 0 3,0 6-2-3,-13 5 2 5,0 9 0-4,0 0-1-1,0 17 0 0,6 4 2 2,-3 11-2 2,7 7 1-5,3 5 0 1,0 0-5 2,0 0 5 0,-3 0 1-2,3 0-1 3,0 0 0-1,0 0 0-1,0 0-1 2,-4 0-11-3,1 0-29 2,1 0-37-1,2 0-73 0,0 0-101 0,0 0-450 1</inkml:trace>
    </iact:actionData>
  </iact:action>
  <iact:action type="add" startTime="17600">
    <iact:property name="dataType"/>
    <iact:actionData xml:id="d2">
      <inkml:trace xmlns:inkml="http://www.w3.org/2003/InkML" xml:id="stk2" contextRef="#ctx0" brushRef="#br0">14071 10465 217 0,'0'0'221'2,"0"0"-114"6,0 0 46 2,0 0-31-2,0 0-32-2,0 0-20 0,0 0-19 4,57 28-21-4,-57-28-9 0,0 0-2 4,2 0-6-2,-2-19-9-2,0-15-2 2,0-5 13 0,0-5-5 0,0 6-1-2,-14-6 0 0,-11 9 2 4,1 1-4-4,-2 4 2 2,-8-2-4 0,-2 10 3 0,-5-3-6 0,-6 5 8-2,0 1-2 4,-4-7 0 1,5 7-2 5,-3-7-1-14,1 10-1 3,4-1 1-1,4 3 3 2,4 6-1 1,-1 1 0 2,0 5-1-4,3-2 0 5,-3 4 1-3,3 0-1 1,-2 0 5-3,6 0-2 10,-4 0 0-5,-5 13 5-8,7 0 1 4,-7 1-4-1,1 3-4 6,2-2 0-9,0 1 1 7,0 3-6 1,1 2 7-1,5-8-4-5,-2 4-1 4,7-8 0 1,6-3-4-1,8-1 5-5,8-5-4 5,-3 0 0 3,6 0 0-6,0 0-1 1,0 0 4 4,0 0 6-2,0 0-3-1,0 0-3 2,0 0 8 0,0 0-8-2,0 0 0 4,0 0-3-8,0 0-2 4,0 0 0-1,0-11-4 2,16-27 5 0,7-6 1 0,6-15 2-1,0-6-3 0,7-4-1 2,-5 5 1-2,-5 9 0-2,-6 16 0 4,-7 14-1-1,-3 11 0 1,-5 4 2 1,-5 9 0-2,0-3 1-2,0 4-1-1,0 0-1 2,0 0 0 2,0 0 0-1,0 15-5-4,-15 24-4 5,-23 11 9-3,5 3 3 3,-10 4-1-3,3-9-1 3,7-4 2 2,3-4-3 2,6-9 2-13,7-3-3 5,4-6 2 5,6-7-1-3,7-8 1-3,0-7 3 4,0 0 3 2,0 0 2-6,0 0 13 4,0 7-7 3,20-2 8-2,11 8-20-7,6-6 4 7,2 8 17 1,6-1 2-4,2-3 4 2,2-1-4-2,-1-1-4 4,-5-6-10-4,-5 2 8 7,-6-5-12 0,-15 0-3-11,-4 3 4 5,-7-3-5-6,-2 3-2 9,-1-3 0-2,-3 0 2-3,2 3-3 4,-2-3 3-1,0 3-4-3,0-3 1 4,0 0 0-1,0 0-1-1,0 0 1-1,0 0 1 2,0 0 3 0,0 0-1 0,0 0 6-1,0 2-7 0,0-2 2 3,0 0-5-6,0 0 2 4,0 0-2 0,0 0 0 0,0 0 1-1,0 0-1 1,0 0 0 2,0 0-1-5,0 0 0 1,0 0 0 3,0 0 1 1,0 0-2-7,0 0 2 5,0 0 0 3,0 3-4-4,0-3 0-2,-12 0-10 2,-24 0-5 4,-15 0 5 0,-2 0 14 0,6 0 1-10,7 0-1 6,9 0-1-2,2 0 1 4,9 5 0-1,13-5-5 0,-1 5 3-1,4-1-15-1,4 5-29 3,0 5-48-2,15-5-23 0,2-8-167 0,6-1-425 3</inkml:trace>
    </iact:actionData>
  </iact:action>
  <iact:action type="add" startTime="24157">
    <iact:property name="dataType"/>
    <iact:actionData xml:id="d3">
      <inkml:trace xmlns:inkml="http://www.w3.org/2003/InkML" xml:id="stk3" contextRef="#ctx0" brushRef="#br0">5419 17451 254 0,'0'0'132'4,"0"0"-24"1,0 0-12 3,0 0-19 0,0 0-17 2,0 0 23-6,0 0-21 4,-152-25 2 0,79 25-19 1,-7 0-11-4,-7 5-13 3,-10 5-9 0,5 0-10 1,-6-3 0-2,10-7-2-1,13 0 0 2,9 0-2 1,19 0-2-4,12 0-3 8,13 0 4-9,9 0 1 4,13 0 4-3,0 0-2 6,0 0 0-2,0 0 4 0,13 0 7-3,44 0 16-1,18 0-21 2,34 0-2 1,15 0 12 2,10 0-2 0,2 0 17-7,-11 5-7 6,-12 3 0-5,-13-2 13 4,-16-1 0 1,-15 1-10-1,-25-6 2-4,-18 0-2 5,-13 0-13-1,-13 0-2-1,0 0-9 0,0 0-3 0,-39 0-7 2,-35-23-5-1,-29-1 11-2,-14 1 1 5,-4 6 5-5,-1-3-5 1,11 15 2 8,11-1-2-10,17 6 2 7,25 0-1-11,15 0 1 5,17 0-2 0,13 0 0 0,11 0 0 4,2 0 0-6,9 11 5 5,39 9-2 0,27-1 0-2,9 4-2 1,-3-3-2-2,-4-1 2 2,-17-2 1 1,-24-4-2-4,-16-6 10 2,-13-4 9 3,-7-1-3-4,0 7-1 0,-23-3-15 3,-41 5-1 2,-17 3 1-2,-3-9 0 4,4 2 1-12,14-6-2 3,12-1 1 5,18 0-2-5,14 0 0 8,8 0-12-4,14-1-28-3,0-16-64 2,0 10-30 0,0 1-83 1</inkml:trace>
    </iact:actionData>
  </iact:action>
  <iact:action type="add" startTime="27244">
    <iact:property name="dataType"/>
    <iact:actionData xml:id="d4">
      <inkml:trace xmlns:inkml="http://www.w3.org/2003/InkML" xml:id="stk4" contextRef="#ctx0" brushRef="#br0">12472 16518 427 0,'0'0'125'5,"0"0"16"0,0 0-3 1,0 0-77 2,0 0 0 0,0 0-2 0,86 0-22-2,-70 0 16 2,1 0-5 0,-7 0-4-2,10 0-6 2,1 0 0 1,2 0-5-2,3 0 2-1,2 0-7 2,-1 0 4 2,8 0-11-4,3 0 4 0,5 0-6 2,2 0 5 2,10 0 2 1,10 0-2-9,8 0 6 6,7 0-10 2,8 0-3-5,9 0 2 6,6 0 4-3,7 0-2 6,6 9-3-12,9-4 1 4,-5 1-3 0,0 0-3 4,-2-6-4-7,-7 0 11 7,3 0-14-1,3 0 5-3,-11 0-6 0,-5 0 2 2,-5 0-4 2,-12 0-3-6,-6-12 0 6,-7-2-1-5,-1-3 1 4,1 4 1-4,-6-4 1 4,-1 2-1 2,0 3-1-2,-1-1 1-5,1-4-1 4,1-3 0-1,1 1 0-2,-5-1 0 3,-2-5 3 0,-3 3-3 0,-2-1 0-2,0 6 0 5,-9-5-1-2,7 7 1-2,-4 1 2 0,1-3-1-3,-6 4 1 7,-6-4-1-6,0 3-1 0,-3 0 1 4,2 2-2-2,-3-1 3 0,8-4-3 1,2 3 1 2,8-6-1-4,3 3 1 0,-2-8 0 2,0 3 0 4,5 2 0-9,-2 5 1 7,1-2 0 0,-1 4 1 5,2-1-2-14,-1-3 0 2,1 2-1 3,-1-1 2 8,2-3-3-7,-2-5 0-2,3-1 1 1,-2 0-7 2,-4-1 8-2,1 1-4 4,-3 0-1 0,-2-3 5-4,-3 6 0-1,-1-4 1 4,2 1 0-3,-4 0-2 0,0-12 3 3,4-2-3 0,1-8 2 0,-2-1-2 6,0-1 0-14,-2 2 0 3,1 5 0 5,3-4 1-6,-5 1 1 5,2 6-1 1,-6-6 0-2,-1 1 1 0,-8-10-2 1,1-8 1 0,1-11-1-3,3-5 0 5,-2-7 0-3,3 1-1 5,-4 2 1-5,0 7 1 0,-7 4-2-2,-2 7 1 1,-4-4 0 1,-5 3 1 2,1-2-2-2,-4 0 2-1,2-1-2 3,-6-4 1 0,6-2 1-3,1-2 0-1,-7-2-2 6,0-2 4 2,2-1-4-6,-5-2 2-5,-1 3-1 4,1 5 0 5,-4-4 1-6,0 2 0 1,0-4-1 4,0-5 1-1,0-8 0 8,-8-7 0-15,-11-8 1 2,-4-9-3 0,-2-1 3 4,0 7-2-2,1 8 1 5,-1-2-1-4,6 1 1-1,3 2 0 2,5-5-1 0,0 8 2-2,-3-11 1 2,2-1-2 3,-4-5-2 5,-4 1 2-16,-7 8 0 6,-7 2 0 0,1 17 1 1,-6 5-1-1,10 10 0 2,0 13 1 4,1 5-1-1,5 2 0-10,4 1 0 6,-1-3 0 0,0 0 0 1,2-10 0-2,-5-1-1 4,6-4 2-4,-7-1-2 0,4-1 2 2,-3 2-2 4,6 6 2-4,2 3 0-5,8 15-1 5,7 5-1-1,0 10 1-2,0 5 0 4,0 2 0 1,0-4 0-5,6-4 0 2,4-4 2 1,-3-2-4 2,3-3 1-3,0-3 1 0,3 11 0 3,2 3 0-3,1 6 0 0,3 2 0-2,2 5 3 3,0-3-2-1,5 1 1 1,3 5-1-1,0-7-1 6,7 6 0-2,3-1 0-10,2 0 0 7,-1 7 0-3,4 4 1 2,2 2 0 1,1 4 0 0,0 0 0 3,6 0-1 0,3 0 1-5,2 13-1-3,2 0 1 1,3-2-1 5,-2-3-1 0,-4-2 1-2,-4-3 1-1,-12-3-1 2,-11 0 0 0,-6 0-1 0,-17 0 1-1,-1 0 0 2,-6 0-1-3,0 0 1 2,0 0-2-2,0 0 2 3,0 0-1-3,0 0-1 0,0 0 0 3,0 0 1 0,0 0-2-2,-21 0 0-2,-9-17 0 4,-5-7 3 2,0 0 0-3,-2-1 1-3,3-3-1 14,-5-3 0-18,3 0 0 5,1 4 0 0,5-5 0 0,2 7 0 1,1 3-1 0,2 5 1-2,5 5 0 6,1 4 2-5,7 5-2 1,2 3 0 2,7 0 1-1,3 0-2-2,0 0 2 3,0 0-1-3,0 0 4 3,0 6-3-3,5 29 3 2,31 11-3 0,10 6 3-2,8-3-4 2,5-1 1 1,2-2 0-2,7-2-1-1,5-2 0 2,-5 1 0 1,0-7 2-1,-12-8-2-4,-11-2 0 7,-17-13 1-3,-8-5 3 1,-11-3-2-4,-9-5 4 1,0 0-6 2,0 2 0-3,-13 3-4 4,-33 7 3 1,-12 8 1-4,-11-3 3 0,9 1 3 6,0 2-2-5,8 4 3 1,8-4-7-1,11 7 3-2,13 1-3 2,8-1 1 1,8-7-2-3,4-1 0 6,0-4-28-6,0 1-61 6,32-5-55 2,20 4-75-10,-20-11-45 2,8-4-422 2</inkml:trace>
    </iact:actionData>
  </iact:action>
  <iact:action type="add" startTime="37498">
    <iact:property name="dataType"/>
    <iact:actionData xml:id="d5">
      <inkml:trace xmlns:inkml="http://www.w3.org/2003/InkML" xml:id="stk5" contextRef="#ctx0" brushRef="#br0">25122 12806 627 0,'0'0'171'3,"0"0"-37"2,0 0-34 3,0 0-50 0,0 0-12-2,0 0-3 2,0 0 0 0,12 0 2 0,-12 0 12-2,3 0 9 2,-3 0 7 0,0 0-12 3,0 0-7-6,0 8-8 1,0 9-11 6,0 5-21-1,0 1-4-4,0 3-2 2,0 0 3-1,0-2-2-3,0-4 0 3,0-3 1 0,0 0-2 0,0-7 0-2,0 0 1 3,0-3-1-2,0-4 0 1,0-3 1-2,0 0-1 2,0 0 0 0,0 0 1 0,0 0-1 0,0 0 3-2,0 3 0 2,0-3-1 0,0 0 3-1,0 0 3 0,0 0-5 1,0 0 5 0,1 0-1-2,9 0-3 2,6 0 4 1,6 0-5-2,-3 0-1 1,6 0 3-2,6 0 3 2,-6-8 1 0,7-1 0 0,-7 1-2-2,2 3 8 2,2-2-6 4,-6-1 4-10,2 6-3 7,-2-6 2-1,-1-1 1 3,3 3-6 3,1 4 2-12,-2-5-6 6,-3 5 6-5,2-2-3 5,-2 2 4-3,3 0-4 4,0-3 1 1,-1-3-2-3,2 6 1 3,4-3 4-4,-1 3-4 0,-2-2 3-2,3-1-5 5,-5 1 5-1,4 2-2 3,-2-4 0-4,0 6-4 0,-1-3 1 1,1 1-1-1,0 0 1-1,-1-2 0 2,2 4-1-2,2 0 5 7,-6 0-3-3,6 0 1-9,-4 0-2 5,2 0 2 2,2 0-2-3,2 0 0 4,-2-3 0-1,-2 0-1 2,7 3 2-1,-11 0-3 0,5 0 4-3,-4-2-5-3,4 2 3 4,-4 0-2 1,4 0-2-1,-3 0 5 2,-1 0-2-1,-1 0 2-3,-2 0-5 5,2 0 5-3,-3 0-5-2,5 0 0 6,2 0 1-2,1 0 1-1,-3-3 0-3,1 3-1 2,-3 0-1 0,1 0 3 3,3-2 1-2,-1 2-4-4,-3 0 3 5,0-4-2-3,-1 4 1 1,-3 0-2 0,-2-3 0 2,6 3 1 0,-5 0-1-4,5 0 1 2,0 0-1 2,2 0 1 0,2-3 0-4,1 0-2 3,-4 1-1 0,2 0 2-1,-5-1 0 1,2-1 1 0,0 1-2-1,0 3 3 2,5-3-3-2,-2 1 4 2,4 2-4 4,1-3 3-7,8 1-1 2,-1-4-1 0,-5 4 0 3,0-5 0-3,-5 5-1-1,5-1 1 0,-1 3 3 0,0 0-3 0,9-5 1 0,-2 5-1 1,-6-3-1-2,6 3 1 2,-7 0 0-2,4-4 2 2,-5 4-1 0,-2 0-1-2,-2 0 1 3,-1 0 2-3,-8 0-2 3,5 0 0-3,-7 0 0 1,-2 0 0 3,-3-2-1-3,4 2 0 1,-3 0-1-1,0 0 2 3,5 0 2-6,-7 0-2 4,3 0-1-2,-1 0 1 2,1 0-1 1,3 0 0-4,0-3 0 4,-2 3 0 0,4 0 1 2,-10 0-1-3,3 0 1-2,-7 0 0 0,2 0 0 1,-3 0-1-2,-3 0 1 2,0 0 0 2,2 0-1-1,-2 0 0-1,0 0 0-1,0 0 0 3,0 0 0-1,0 0 2-2,0 0-3 1,0 0 1 1,2 0 0 0,-2 0-1-2,0 0 0 3,0 0 0-2,0-3-5 2,0 3-1-4,0 0-4 4,0 0-2-2,0 0-23 1,0 0-25 0,0-4-56-2,-2-1-85 2,-3-1-98 1,-1 2-460 0</inkml:trace>
    </iact:actionData>
  </iact:action>
  <iact:action type="remove" startTime="41357">
    <iact:property name="style" value="instant"/>
    <iact:actionData xml:id="d6" ref="#d5"/>
  </iact:action>
  <iact:action type="add" startTime="41363">
    <iact:property name="dataType" value="strokeEraser"/>
    <iact:actionData xml:id="d7">
      <inkml:trace xmlns:inkml="http://www.w3.org/2003/InkML" xml:id="stk6" contextRef="#ctx0" brushRef="#br1">33632 17191 438 0,'0'0'152'8,"0"0"-17"-1,0 0-11-2,0 0-51 4,0 0-31 1,0 0-26-5,0 0-11 1,0 17-5 4,0 5-21-4,0-14-97 2,0 1-238 0</inkml:trace>
    </iact:actionData>
  </iact:action>
  <iact:action type="add" startTime="44846">
    <iact:property name="dataType"/>
    <iact:actionData xml:id="d8">
      <inkml:trace xmlns:inkml="http://www.w3.org/2003/InkML" xml:id="stk7" contextRef="#ctx0" brushRef="#br2">25177 8797 686 0,'0'0'228'2,"0"0"-98"0,0 0-12 6,0 0-54-2,0 0-26 2,0 0-10 2,0 0 7-6,0-4 11 4,0 10 2 0,0 19-9 0,0 2 1-2,0 5-4 2,0 0-18 2,0-2-3-5,0-5-2 2,0 1-8 3,0-8-2-4,0-1 2 3,0 4 1-2,0-4 0 1,0-1 2-2,2 1-2 2,-2-5 1 0,3-8-3-1,-3 0 2 0,0-4-1 3,4 0 3-6,-4 0 3 4,3 0-4 0,1 0 3 0,1 0-7-2,5 0 11 2,0 0-3 2,-3 5 9-6,6-2-16 4,-6 0 2 2,2 0 1-4,1-3-4 0,0 0-2 4,5 0 0-2,1 0 0-2,4 0 0 2,3 0 5 0,3 0-4-2,-1 0 7 2,-2 0 3 2,6 0 1-6,-1 0-4 7,-1 0 0-1,2 0-2-5,-1-6-3 0,5-2 3 3,-5 2-3 3,4 4 7 5,-5 2-2-15,-2 0 1 6,4 0 3-4,-2 0-2 5,1 0-3 1,4-4-3-2,-5 2 1-2,5-1-5 4,-1 0 4-1,-4 0-3-2,1 0 2 2,4 3-2 2,0-3 4-7,-1 3 0 6,3 0-3 4,1-2 2-2,-2 2-3-11,3 0 4 6,-3-3-3 4,5 3 3-5,-4 0-5 2,-3 0 5 2,7 0-1-2,-7 0 1 1,5 0 0 0,0-5-4 2,-1 0 2-7,2-2-4 6,0 1 4-1,-1 2-4-2,-3 1 2 2,-2-3-2 1,5 2 0-5,-3 2 3 5,-5-1-1 2,4 3 3-6,0-2-4 1,-3 2 4 2,-2 0-4 2,4 0 0-5,2 0 2 2,-4 0-2 3,3 0-1-4,0 0 0 0,4 0 1 4,2 0 0-1,-1 0-1-5,0 0 2 5,-4 0-3-2,0 0 2 0,2 0 0 1,0 0 1 0,-2 0 0 0,2 0 0-2,-2 0-2 7,4 0 1-6,-1 0-1-2,1-4 2 5,-6 1-2-5,5 3 3 0,-4-3-3 1,4 1 2 5,0 2 0-5,5-3-1 3,3 1-1-2,5 2 1-1,2-3 0 2,5-1 0 0,1 4 0 0,4 0 0-2,-2 0-2 2,2 0 3 0,-2 0-2-1,2 0 1 0,-4-3 2 4,-2 3-3-9,-7-2 0 7,-3 2 0 1,-5 0 0-3,-4 0 0-2,-5 0 0 5,2 0 0-2,-5 0 0-3,1 0 0 4,-6 0 0 3,-6 0 0-1,4 0 0-8,-11 0 0 3,0 0 0-1,-3 0 0 2,0 0 0 1,-7 0 0-1,0 0 0 0,0 0 0 0,0 0 0 5,0 0 0-9,0 0 0 4,0 0 0 3,0 0 0-3,0 0 0-1,0 0 0 6,0 0 0-6,0 0 0-1,0 0 0 6,0 0 0-7,0-3 0 4,0 3-3 2,0-2 1-4,0 2 1-1,0 0-3 3,2-3 4 2,-2-4-3-3,7-3 1-1,6-7-6 4,2-8-28-3,3-14-22-3,0-16-40 7,-5-12-49-5,-3-6-67 2,-4 11-22 6,-6 43-119-3</inkml:trace>
    </iact:actionData>
  </iact:action>
  <iact:action type="add" startTime="47264">
    <iact:property name="dataType"/>
    <iact:actionData xml:id="d9">
      <inkml:trace xmlns:inkml="http://www.w3.org/2003/InkML" xml:id="stk8" contextRef="#ctx0" brushRef="#br2">25074 12758 685 0,'0'0'182'1,"0"0"-16"6,0 0-72 3,0 0-45-6,0 0-13 4,0 0-4 2,0 0-5-4,0 0-9 0,0 14 2 5,0 3 8-4,0 6 4-1,0-1 8 2,0 7-11 0,0-4-5-2,0 0-4 0,3-3-6 4,0-3 0-4,-1-4-5 2,-2-7 0 0,0-1-1-2,0-7 0 2,0 1-6 2,0-1 3-6,0 0-1 4,0 0-3 2,0 0 7-4,3 0-1 2,7 0-3 0,6 0 7-2,1 0-1 2,3 0-2 2,-2 0 4-6,-2 0 3 4,0 0-5 2,7 4 0-6,-1-1-3 4,1-3-2 2,10 0 10-2,-2 0-4-4,0 0 2 9,0 0 1-6,-4 0 5 1,5 0-3-2,0 0-2 3,0 0-2-4,0 0-4 3,4 0 2 1,-2 0-6-5,0 0 4 5,1 0-4 1,3 0 2-4,2 0-3 0,-3 0 4 5,3 0-2-6,2 0 2 1,-4 0 0 4,-2 0-4-4,-1 0 4 2,-2 0-3 2,4 0 1-7,-7 0-1 4,3 0 0 4,4 0-2-6,-4 0 1 1,5 0-1 3,-1 0 1 1,0 0 0-6,3 0-2 4,2 0 3 2,-1 0-4-4,-4 0 2 2,3 0-2 0,0 0 5-1,-1 0-1 0,-1 0-2 3,-5 0 4-6,-2 0-2 4,2 0 1 3,0 0-3-9,1 0 3 8,6 0-5-1,-1 0 2-2,-1 0-2 0,3 0 1 2,-5-3-1 0,3-2 2-3,-1 2 1 1,1-1-3 1,2 4 6-3,-1-2-5 10,-2-1-1-11,-8 3 1 5,-4-5-1-6,3 5 0 6,-1-3 0-6,-3 3 0 6,4-4 2 1,-2 2 0-4,2-2-1 0,-1 2 1 4,-1 0-2-1,2 2 1-4,2-5 0 3,-1-3 0 1,0 6-1-4,4-5 0 3,2 0 1 0,0 5-1-3,-2-4 2 4,-1 6-1 3,0 0-1 0,-5 0 1-10,-1 0-1 10,-1 0 2-12,1 0-2 9,-3 0 1-2,2 0 0-2,3 0 1 4,0-3-1-1,0 3-1-2,-1 0 1 1,1 0-2 3,-3 0 1-4,-2 0 0 1,-3 0 2 1,-5 0-1 2,-3 0-2-6,-9 0 2 3,2 0-1 3,-6 0 1-3,0 0-2 0,0 0 2 2,0 0-2-3,0 0 1 2,0 0 0 2,0 0 0-7,0 0 1 6,0 0-2 0,0 0 2-4,0 0-2 3,0 0 1 2,0 0-1-2,0 0 1-3,0 0 0 4,0 0-1-2,0 0 1 0,0 0-1 1,0 0 2 0,0 0-2-3,0 0 2 3,0 0-2 0,0 0 2-2,0 0-2 3,0 0 1-2,1-3-1 0,2-11 1 1,3-9-4 2,-3-7 3-4,-2 2 0-1,2 7 1 6,-3 8-1-6,0 4 0 5,0 7-1-4,0 0 2 0,0 2 0 3,0 0-3 1,0 0-5-4,0 0-17 0,5 0-18 4,0 0-38-5,9 0-37 2,6-9-68 4,-7-3-90-5,4-5-343 1</inkml:trace>
    </iact:actionData>
  </iact:action>
  <iact:action type="add" startTime="49325">
    <iact:property name="dataType"/>
    <iact:actionData xml:id="d10">
      <inkml:trace xmlns:inkml="http://www.w3.org/2003/InkML" xml:id="stk9" contextRef="#ctx0" brushRef="#br2">28439 12705 757 0,'0'0'164'2,"0"0"-19"5,0 0-44 1,0 0-48-2,0 0-14 2,0 0 8 2,0 0 0-4,0 11-9 0,0 14-10 4,0 3-9-2,0 9-2-2,0 0 1 2,0-1-4 0,0-5 0-2,0-11-8 2,0-5 6 0,0-10-9-2,0-3 4 2,0-2-4 0,0 0-1-2,4 0 3 2,-2 0 2 2,5 6 7-4,0 0 10 0,6-1-4 4,-1 3-17-4,-1 0 3 2,2-1-2 0,-3-2 4 0,4-1 1-2,6-4-6 2,0 0 0 0,6 0-1-2,5 0 3 2,-1 0 0 2,6 0 7-2,2 0 8-3,-2 0-3 7,8 0-1-7,-4 0 7 1,1 0 0 1,2 0-7 6,1 0 4-9,-5 0-4 2,2 0-3 4,-4 0-1-4,2 0-2 3,2 0-3-2,0 0 0 1,-5 0-2-3,-3 0-2 4,-2 0 5-1,5 0-3-2,-3 0 2 2,-2 0-2 2,5 0-1-5,-3-4 0 2,2 1-1 2,-2 1 0-2,4 2-1-2,-4 0 4 9,0-3-4 3,1 3 1-14,-4-4-2-3,-1 4 2 7,0 0-1 0,3 0 1-1,0 0 1-1,3 0 0 6,-2 0-1-5,5-1-2 5,-4-2 0 4,3-6 3-14,2 4 1 5,-6-2-5-1,6 5 4 3,-1-2-2-2,-6 2 2 4,10 0-1-4,-4-1-1 0,2 1 1 2,-5-2-2 2,-2 4 4-4,2-4-3 0,3 4 2 2,-2-2-3 2,3-1 0-3,-6-1 0-2,-1 0-1 6,0 1 3-6,-4 1-2 3,4 2 2 0,-5-4 0 0,-2 4 4-3,4 0-7 4,-5-2 3-1,0-1-3-3,5 3 1 5,3 0-1-1,-3 0 1-3,1-3 0 0,2 3-1 6,-5-3 4 2,4 3-2-13,4 0 2 6,-1 0-2-1,4 0 0 1,-2 0-2-2,2 0 3 7,1 0-1-7,-3 0-1 2,5 0 2 1,-3 0-3 0,-5 0 3 0,3 0-3 2,-2 0 2-2,6 0-1-5,-2 0 0 4,-2 0-1 3,0 0 0-7,-5 0 0 6,-1 0 2 0,-5 0-2-2,0 0 4 1,-8 0-8-1,0 0 5 5,-1 0-2 5,-3 0 1-13,-1 0 0-4,0 0-1 7,-8 0 0-2,3 0 2 4,2 0-1-4,-5 0 0 2,5 0 0 4,-5 0-1-6,-1 0 1 2,0 0 0 0,-3 0-2 2,0 0 0-4,0 0 2 4,0 0-1 1,0 0 1-4,0 0-2 0,0 0 0 4,0-11 0-5,0-16 2 5,0-8-2 2,0 1 2 3,0 2-1-10,0-6 2-5,0 7-2 7,0 3 2-3,0 9 0 4,0 4-1 1,0 7-3-4,0 3 2 2,0 5 0 4,0 0 0-5,0 0-12-1,0 0-23 5,0 0-22-4,0 0-35 2,0 0-75 2,0 8-81-4,1 6-382 2</inkml:trace>
    </iact:actionData>
  </iact:action>
  <iact:action type="add" startTime="53420">
    <iact:property name="dataType"/>
    <iact:actionData xml:id="d11">
      <inkml:trace xmlns:inkml="http://www.w3.org/2003/InkML" xml:id="stk10" contextRef="#ctx0" brushRef="#br3">25070 11047 520 0,'0'0'184'4,"0"0"-79"2,0 0-26 0,0 0-44 2,0 0-5 0,0 0-10 0,0 0 19-2,0 28 14 2,0-14-13 0,0 6 6-2,0 2-8 2,0-3-19 3,0 4-2-7,0-6-5 3,0-2-2 3,0-5-3-2,0 0-1-2,0-3 3 2,7-4 4 0,-2 0-2-2,2 1 1 2,6-4 11 0,-1 0-10-2,8 0-1 2,-3 0-2 2,9 0 8-4,2 0-3 0,2 0-1 3,9-15-1 0,-7 0 4-2,5 4 4 16,-6 5 2-20,0 1 7-3,-1 3-4 2,5-5-2 8,1 2-5-4,1 0 2 1,3-2-11 2,-4 3 1-2,2 0 1 0,6-2 4-1,-5 4 3 5,-2 0-1-7,0 2-1 5,0-3-4 1,4 3 4-6,-8 0-5 4,4 0 0 0,-4 0-4-1,-4 0-1-1,1 0 1 4,5 0-1-1,-2 0 2-6,7 0-7 6,0 0 0 1,4 0-2-4,-1 0 4 2,3 0-3 0,-2 0 6 0,-1 0-2-2,-2 0 2 4,-2 0 2-4,2 0-5 0,-8 0 4 1,8 0-8 2,-1 0 8-4,-2 0-8 4,7 0 3 2,-5 0 1-7,4 0-3 3,1 0 6 2,4 0-5 4,-2 0 1-7,0 0-3 0,3 0 6 2,-7 0-5-3,1 0 1 2,-1 0 0 1,-2 0 0 1,-1 0 0-4,1 0 1 4,-5 0-3-1,3 0 2-4,-1 0-1 5,-2 0-1-1,2 0 3-2,4 0-3 2,0 0 1 3,1 0 0-9,10 0 1 7,-6 0-1 1,6 0 0-2,-1 0 2-2,-3 0-2 5,5 0 3-1,-3 0-4-8,-1 0 7 9,5-4-6-6,-4 4 1 0,-5-2-2 3,-2 2 1 3,-3-4 1-9,-1 2-2 7,-4-1 0 2,2-1 1-4,1 0 0 3,-3-5 0-8,-1 4-2 8,-1-3 0-7,5-1 1 5,-6 3 1 4,5-2-1-7,-4 5 0 1,-2-2-1 4,0 2 1-2,0 3 2-2,1 0-2 2,-2 0 2 2,-2-2-2-1,-2 2 3-5,-2 0-3 3,-2-4 1-2,-2 4-1 4,-3 0 0 1,-3 0 2-4,1 0-1 0,0 0 0 2,-5 0-2 2,-2 0 0-7,-5 0-1 6,-1 0 2 2,-3 0 0-7,0 0 1 3,0 0-1 2,0 0 0-2,0 0-3 1,0 0 3 0,0 0-1 0,0 0 0-1,0 0 0 0,0-9-3 1,0-10-1-1,0-6-2-1,0 0 6 6,0-1 1-10,0 9-1 6,0 0 1 3,0 1 0-5,0 4-1 3,0 2-5 0,0 10-27-3,-4-7-49 0,-10 5-46 4,5 2-60-3,3 0-79 1,3 0-307 0</inkml:trace>
    </iact:actionData>
  </iact:action>
  <iact:action type="add" startTime="55329">
    <iact:property name="dataType"/>
    <iact:actionData xml:id="d12">
      <inkml:trace xmlns:inkml="http://www.w3.org/2003/InkML" xml:id="stk11" contextRef="#ctx0" brushRef="#br3">25034 14768 513 0,'0'0'167'5,"0"0"-33"6,0 0-22-8,0 0-40 5,0 0-12 3,0 0-7-8,0 0 6 5,7 17-32 2,-7 8 9-3,4 2-2-2,-4 8-14 3,0-3-2 2,0 6-3-3,0-4-6-2,0-7-4 7,3 0-2-7,3-10-1 3,-3-4 3 0,4-2 2-3,3 2 5 3,-4-6 4 2,-1 5-1-5,5-4-6 3,0-3-1 2,-1-3-5-3,5 2 7-1,6-4-2 2,1 0-1 0,8 0 3-2,-5 0-1 2,8 0 7 0,3 0 1-2,-2 0 3 6,6 0-1-8,2 0 1 3,2 0 1 2,-2 0-4 2,0 0-2-8,-8 0-3 3,6 0 4 6,-6 0-4-7,2 0 0 4,-1 0-4-2,5 0 6 2,-2 0-4-5,0-4-1 5,0 4-3 0,0-4 0-4,3 4 0 3,1 0 1 1,4 0 3-3,0 0-8 1,1 0 4 3,-5 0-4-7,-1 0 0 6,-1 0 2 2,-1 0 0-6,4 0 2 1,-1 0-4 5,-1 0 2-5,-4 0-4 1,5 0 6 1,-5 0-5 1,-4 0 5-5,4 0-3 5,1 0-2-1,2 0 2-1,-2 0-1 0,0 0 0 3,0 0 0-7,-3 0 2 7,3 0-1-1,3 0-3-3,-4 0 2 0,12 0 0 7,-5 0-2-10,-2 0 0 7,2 0 6-3,-7 0-6 2,2 0 4-4,-2 0-3 2,-8 0 3 1,4 0-4-2,-2 0 1 2,-2 0 0 2,1-6 0-7,1 3 1 6,-2-6-1 1,5 7 1-4,-7-5-1 2,10 4 3 1,2-4-4-1,3 1 0-2,-2-3 1 1,6 1-1 3,-6 1 0-7,4-3 1 6,2 3 0 1,-6 0-1-7,-1 1 1 6,-2 2-1 2,-4-3 4-4,-1-1-4-3,-7 2 0 6,-3 0 0-1,5 6 1-6,0 0 0 6,-2-1-1 0,0 1 0-3,2-4 0 2,-3 1 2 0,-3 3-1-1,1-2-2 2,-3 2 1-4,-5 0 0 2,2 0 0 1,-2 0 1 3,-4 0-2-7,-1 0 2 3,0 0-1 3,-5 0 1-5,-3 0-1 3,0-3 1 1,0 3-2 1,0 0 1-7,0 0-2 5,0 0-1 1,0 0 0-3,0-8 1 2,0-9-4 0,0-20 4 0,0 0-2-1,0-2 2 3,0 6 2-8,0 6-1 7,0 8 1 2,0 8-3-7,0 6-17 2,0-1-25 5,0 3-42-5,1 3-40 2,22 0-8 2,-7 0-102-7,-3 0-129 6</inkml:trace>
    </iact:actionData>
  </iact:action>
  <iact:action type="add" startTime="56619">
    <iact:property name="dataType"/>
    <iact:actionData xml:id="d13">
      <inkml:trace xmlns:inkml="http://www.w3.org/2003/InkML" xml:id="stk12" contextRef="#ctx0" brushRef="#br3">28572 14921 250 0,'0'0'32'7,"0"0"-26"-1,0 0 3 0,0 0 14 3,0 0 65 0,0 0 0-4,0 0 37 2,-17-89-3 4,17 84-12-6,0 1-18 5,0 3-24-4,0-3-20 3,0 4-14-4,0-3 5 2,0 3 0 2,0 0 1-3,0 0 1 2,0 0-2 2,0 20 8-4,1 8-26 0,2 3-5 3,-3-9 12-1,0 0-19-2,0-7 4 1,0-3-7 3,0-7 5-5,0-2-5 2,0 2 0 3,6-2-2-4,0 2 9 1,-2 4-1 4,6-1-1-7,0 2-4 4,3-6-1 0,3 2-2 0,-1 1 0-1,2-7 3 0,6 2-1 1,-2 1 10 0,5-1-12-2,4 1 3 4,4 0 3-6,0 1-2 4,3-4 0 4,2 0-3-8,10 0 1 4,-4 2 0 1,1 1-1-1,4-1-2-3,-7 1 5 3,2-3-3 1,-1 0-2-2,2 0 3 0,-3 3-3 5,-2-1 6-9,2 2 3 4,1 1-5 3,-1-2-7-3,4 0 8-1,-1-3-4 1,8 2 2 5,-6 3 1-11,-2-5 3 8,0 0-7 2,-5 0 7-6,3 0-4 1,-4 0-4 4,4 0 0-1,3 0-1-4,-2 0 6 4,-1 0-5-1,-4 0 6-1,1 0-2 0,-5 0 0 3,5 0-3-5,-2 0-2 3,2 0 1 1,-10 0-1-5,9 0 1 5,-4 0 0 0,-3 0 0-1,3-5-1-4,2 5 0 7,3-2 2-4,-1 2-1-1,5-3-2 0,-4 3 0 5,2 0 1-5,1 0-1 1,-2 0 3 4,1 0-2-10,7 0-1 8,-4 0 0 1,-1 0 1-4,4 0-1 0,-5 0 1 2,-1 0-1 2,-10 0 2-7,4-7-3 7,-10 6 3-1,-4-5-4-1,6 0 2-5,-4 4 0 9,1-1 0-8,-1 1 0 6,-5-2-1-2,0 1 1-4,-4-2 1 5,-3 2 0 1,-2 1-2-7,2-5 2 6,0 5-1 3,-2-2 0-8,8 0-1 2,-2-3 0 4,4 4 1-2,-1-2 0-2,-4 2 1 2,3 0-1 1,-8 3 1-5,5-2-2 6,-3 2 2-3,-5 0-2-1,2 0 1 2,-3 0-1 2,-1 0 1-5,1 0 0 2,-1 0 0 3,-5 0 0-4,7 0 1 3,-3 0-1-2,-2 0-1 1,5 0 0-2,-6 0 0 2,4-4-2-3,2-4-1 4,-1-9 2 2,6-8-3-9,-6-12 3 9,-1-12-3-3,-6-8 4-2,4-11 0 2,-4 4-2 2,3 11 2-7,0 10 1 6,-2 15-1 0,-1 12-5-2,0 6-11-1,0 10-31 2,0 0-31 0,0 0-31-1,0 18-59 0,0 4-110 2</inkml:trace>
    </iact:actionData>
  </iact:action>
  <iact:action type="add" startTime="59912">
    <iact:property name="dataType"/>
    <iact:actionData xml:id="d14">
      <inkml:trace xmlns:inkml="http://www.w3.org/2003/InkML" xml:id="stk13" contextRef="#ctx0" brushRef="#br3">29142 11294 545 0,'0'0'144'2,"0"0"-19"7,0 0-39-2,0 0-45 2,-64 169-6-4,19-74 23 3,-9 18-18 0,-2 3 19 0,-1-5-10-1,15-10-11 1,0-11 6-1,13-21-9 1,9-20-13-2,11-20-6 2,9-19-6 0,0-10-2 0,5 0-2-1,45-10 18 1,20-36-20-1,11-18-2 2,-1-10-2-1,-3 7 1-2,-22 15 3 1,-19 17 2 2,-20 21 9-2,-16 14 2 0,0 0 6 2,0 54 7-2,-33 22 10 1,-11 14-24-1,-2-4-16 0,8-13-1 1,6-13 0-1,12-19 2 0,13-15 0 1,7-14 1 0,0-7-2-3,0-5-1 5,33 0-7-2,26-29 1-1,17-21 4-1,12-26 3 3,17-27 0-2,19-31 2 1,2-17-4-2,-15 20 3 4,-38 32-2-3,-29 48-3 1,-27 41 3 0,-17 10 2-3,-4 51 19 3,-45 56 11 0,-28 43 9-1,-10 25-40 1,-3-4 5 0,9-8-5-1,14-22 0-1,22-26-1 3,16-34 1-2,15-39 2 3,9-24-2-7,5-18 0 6,16 0-1 0,54-46-8-2,24-27-3-1,26-30 11 2,14-30 1 1,11-23 0-1,-2-11 0-4,-14 16-5 5,-27 35 2-1,-36 45-2 1,-28 44 4-5,-25 23 1 5,-13 4 0-1,-4 68 7 1,-43 40 12-2,-15 25-4 0,-3 8-14 1,5-8 2-1,7-15-2-1,12-19 0 2,15-24-1 1,9-27-2-1,11-23 1-2,6-17-4 1,0-8-3 2,43 0-5-1,28-28-3-2,18-36-3 1,15-30 16 2,21-29-2-1,8-15 4-3,-2-5-1 3,-21 22-1 1,-39 39-1-2,-33 43 4-2,-27 39-2 6,-11 15 4-5,-16 69 8 2,-35 40 23-3,-15 21-21 4,2-13-11 0,12-21 0-2,17-33-1 0,18-22 0 0,14-19-1 2,3-17 2-2,3-11-2-2,44-9 1 4,27 0-27 0,19-43 11-3,14-19 2 1,5-17 9 2,10-18 3-2,7-14 0 1,1-21 2 0,-4-7-1 0,-21 3 1-1,-33 31-1 2,-34 39 0-6,-25 40-1 6,-13 26 2-1,0 0 0 0,-10 26 3-1,-35 44 6 0,-10 31-4 2,-12 28-3 0,0 17 8-3,-2 6-10 2,4-3 3 1,5-17-2-3,9-26 1 1,15-27 0 1,13-27 2 0,10-27-4 0,12-15 0-4,1-10-1 6,0 0-1-3,40-22-7 0,17-25-10-2,1-5 17 4,1 3-5 0,-5-3 0-5,-8 10 1 6,2 7-21-3,-5 11-42 2,-6 24-62-5,-30 0-38 5,-4 32-267 0</inkml:trace>
    </iact:actionData>
  </iact:action>
  <iact:action type="remove" startTime="63398">
    <iact:property name="style" value="instant"/>
    <iact:actionData xml:id="d15" ref="#d14"/>
  </iact:action>
  <iact:action type="add" startTime="63409">
    <iact:property name="dataType" value="strokeEraser"/>
    <iact:actionData xml:id="d16">
      <inkml:trace xmlns:inkml="http://www.w3.org/2003/InkML" xml:id="stk14" contextRef="#ctx0" brushRef="#br1">36398 16473 605 0,'0'0'149'15,"0"0"-15"-14,0 0-68 1,0 0-54 6,0 0-12 0,0 0-27-2,13 12-77 4,-13-3-151-4</inkml:trace>
    </iact:actionData>
  </iact:action>
  <iact:action type="add" startTime="65329">
    <iact:property name="dataType"/>
    <iact:actionData xml:id="d17">
      <inkml:trace xmlns:inkml="http://www.w3.org/2003/InkML" xml:id="stk15" contextRef="#ctx0" brushRef="#br4">29304 11412 690 0,'0'0'226'7,"0"0"-97"-3,0 0 14 4,-29 212-78 2,-19-75-44-4,-13 18 12 2,1 5-6 0,-9-4-6-2,6-10-4 3,2-14-8-2,13-27 6 2,9-34-4-4,18-30 2 3,8-24-7 0,13-17-3-2,0 0-1 3,16-24-2-1,45-42 3-2,23-30-3 1,21-30 6 6,11-20-1-8,8-9 5 7,-14 4-3-7,-23 33 7 0,-30 43-8 5,-29 34 6-4,-23 35-3 2,-5 6-1-3,-5 57 42 5,-43 49 13-4,-9 33-33 0,-2 7-27 2,2-6 0 0,15-12-2-2,3-26-1 2,19-22 1 2,10-32 1-4,8-29 0-1,2-13-2 4,4-6 4-1,53-8-4 0,27-52-7-3,28-25 4 6,11-29 2-6,12-24 0 4,5-17 0 0,-19-5-5-1,-21 22 2-3,-32 42-2 4,-39 44 6-1,-16 35 0-3,-13 17 5 5,0 43 18-4,-42 58 15 0,-26 41-8 2,-3 24-27 1,1-6 2-2,14-14-3 1,12-35-1 0,15-29 0-3,13-33 1 4,10-26 0 1,6-21-2-7,3-2 0 6,48-19-18-1,26-37-10-2,16-25 23 3,18-18 4 1,12-19-1-4,3 0-2-2,-17 16-1 7,-35 31 0-5,-32 36 5 2,-33 29 0 1,-9 6 0-2,0 41 10 0,-25 36 16 2,-14 12-18-2,-2-4-6-3,14-21-1 5,7-21 1-1,8-21-1-3,11-12 0 4,1-8 0-1,0-2-1 0,17 0-7-2,35 0-9 6,16-17 11-9,9-25 3 7,14-15 1-3,15-16-1-1,4-8 2 2,-8-1 0 1,-22 18 0-3,-34 24-1 1,-26 23-1 3,-20 17 2-4,0 6 5 2,-13 51 0 1,-27 26 5-4,-8 10-7 4,3-7-3-5,13-19 4 7,13-23-5-5,6-16 2 2,9-14 1 0,4-8 0-1,0-6-2 0,4 0-1 3,40-17-17-4,21-33 9 2,13-15 5-1,9-19 3 4,10-24-2-8,3-12 2 5,-3 1 0 0,-26 27-2-1,-18 33 2-1,-36 34-1 5,-10 25 2-7,-7 0 1 5,-4 62 11-2,-29 32 12 2,-14 28-10-3,-4 0-11 2,11-20-3 0,1-11 0 1,8-20 0-5,11-16 0 7,7-16 0-5,3-19 0-1,10-15 3 4,0-5-6-1,0 0 1-2,26-21-28 2,12-25 8 2,1-5 12-4,-2-7-34 2,-3-1-61 0,-1 8-64-2,-29 36-102 2,-1 10-539 0</inkml:trace>
    </iact:actionData>
  </iact:action>
  <iact:action type="add" startTime="66912">
    <iact:property name="dataType"/>
    <iact:actionData xml:id="d18">
      <inkml:trace xmlns:inkml="http://www.w3.org/2003/InkML" xml:id="stk16" contextRef="#ctx0" brushRef="#br4">29127 13270 559 0,'0'0'253'4,"0"0"-81"4,0 0-19-2,0 0-71 2,-36 190-55 0,-6-89 20 0,-1 10-1-1,-5 3-10 2,3-3-10-3,6-10-5 3,4-12 2-2,9-25-13 1,8-20 0-2,13-24-5 3,5-20-2-1,0 0-3-1,20-12-4-1,36-40-6 5,24-22 10-8,4-28 1 5,7-16 1 4,7-15-1-8,-3 10 1 3,-18 19-1 1,-23 35 3 1,-28 35 1-1,-22 25 3-4,-4 9 0 6,-13 53 31-3,-33 46 31 1,-15 36-29 0,-6 16-39-2,1 7-2 3,10-12 2-1,7-20-2 0,19-31 0-2,7-33 0 4,12-30 0-4,8-24 2 2,3-8-4 1,27 0-1-5,33-42-22 5,33-22 12-1,12-27 13 0,15-20 0-2,5-16 0 1,-1-8 0 2,-19 19 0-4,-34 35-4 4,-38 38 2-1,-24 41 1-4,-9 13 2 4,-21 79 20 2,-40 48 33-3,-15 33-40-1,-11-3-10 5,8-10-3-7,13-28 5 6,19-35-6-3,24-30-1 0,16-35 1 1,7-18 3 0,0-12-3-3,45-15 0 4,30-34-13 0,27-28 5-3,2-18 3-1,12-23 3 6,7-26 0-6,-1-7-2 4,-13 8 3-1,-28 35-5 0,-33 49 3-2,-29 40 0 2,-19 19 3 0,0 53 4 1,-44 46 8-4,-15 32-1 4,-5 4-9-4,15-16 2 3,11-23-1 0,12-38-1 1,14-27-1-3,9-17-1 3,3-14 1-3,0 0-1 2,26-11-3 1,29-36-8-3,27-28 7 1,9-11 1 0,15-24 0 0,2-16 2 0,1 6-1 2,-16 15 1-1,-31 38-4-2,-33 35 4 4,-20 32 2-5,-9 37-1 7,-26 76 5-6,-29 48 15 3,-15 15-17-4,8-17 0 5,13-31-3-3,14-41 1-2,15-37 0 4,15-28-1-2,5-18 1-2,0-4-1 3,28-10 0-1,33-34-19 2,27-17 13-2,5-6 0 2,18-15 4-3,1-14 1 2,-2 2 0 0,-20 16-4-1,-33 31 2 0,-36 32 2 3,-21 15 1-6,0 54 3 4,-48 28 3 0,-1 16 1 1,1-16-7-4,12-27 0 5,13-24 0-3,16-19 0 0,1-9 0 2,6-3 0-2,0 0 0 2,36-5-5-4,21-33-6 4,11-10 4-4,7-16 5 5,6-18 0-4,3-12 1-1,-4 0-1 6,-23 21 2-5,-21 30 0 3,-24 43 0-4,-12 20 1 5,-24 82 3-4,-34 38 22 2,-26 20-26 1,-3-9 0-4,3-29 0 3,16-30-1 1,26-32 1-4,23-23 2 2,16-23 0 5,3-14 0-6,37 0 3 1,47-53 10 2,29-24-15-5,17-22 0 5,8-4-3-1,5 2 2-1,7 9-7 0,-10 18-34 3,-15 30-42-4,-21 31-22 1,-91 13-86 0,-13 26-205 3</inkml:trace>
    </iact:actionData>
  </iact:action>
</iact:actions>
</file>

<file path=ppt/ink/inkAction3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3-05T05:50:08.019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746">
    <iact:property name="dataType"/>
    <iact:actionData xml:id="d0">
      <inkml:trace xmlns:inkml="http://www.w3.org/2003/InkML" xml:id="stk0" contextRef="#ctx0" brushRef="#br0">16724 10325 0,'-34'0'108,"-1"0"-99,-35 0 1,36 0-3,-1 0-1,-35 0 5,-34-35-5,0 35 0,-1-35 5,1 1-4,0 34-2,-35-35 4,34 35-2,-312-70 27,313 70-27,-35-34 1,69 34 6,-34 0-7,-105 0 7,105-35-9,0 35 10,-1-35-8,-103 0 8,138 35-7,-104 0 8,105 0-10,-70 0 9,69 0-10,1 0 9,-36 0 18,-173 0-15,243 0-11,-139-34 9,105 34-9,34 0 10,-34 0-13,-1-35 1,1 35 14,-1 0-16,35 0 3,0 0 12,-34 0-12,34 0 12,-34 0-9,-1 0 8,35 0-9,1 0-5,-1 0 11,0-35 1,-35 35 49,1 0-12,-174 0-43,34 0 6,105 0-8,-36 0 18,106 0-16,-1 0 6,-35 0 44,105-35 242,69-34-291,1 69 33,-70-35-33</inkml:trace>
    </iact:actionData>
  </iact:action>
  <iact:action type="add" startTime="3985">
    <iact:property name="dataType"/>
    <iact:actionData xml:id="d1">
      <inkml:trace xmlns:inkml="http://www.w3.org/2003/InkML" xml:id="stk1" contextRef="#ctx0" brushRef="#br0">11405 9734 0,'34'0'54,"36"0"-19,-1 0-27,-34 0-5,70-35 34,-36 35-30,1-35-2,-36 35 31,-68 0 150,-71 0-179,-34 0 34,70 35-34,34-35 0,0 0-3,0 0 2,35 35 40,-69-35-38,34 0-2,0 35-1,-34-1 32,69 1 245,34-35-237,1 35-38,0-35-3,0 35 22,0 0 43,-1-1-61,1-34 33,0 0-34,34 35 36,-34 0-36,0-35 39,0 35 43,0-35-83,-35 34 31,-35-68 149,-35-1-179,35 0 1,1 0 43,-36 35-43,35-34 53,1-1-53,-1 0 97,0 35-97,0-35 37,0 35-32</inkml:trace>
    </iact:actionData>
  </iact:action>
  <iact:action type="add" startTime="11104">
    <iact:property name="dataType"/>
    <iact:actionData xml:id="d2">
      <inkml:trace xmlns:inkml="http://www.w3.org/2003/InkML" xml:id="stk2" contextRef="#ctx0" brushRef="#br1">4450 18703 0,'0'0'22,"105"0"-20</inkml:trace>
    </iact:actionData>
  </iact:action>
  <iact:action type="add" startTime="11142">
    <iact:property name="dataType"/>
    <iact:actionData xml:id="d3">
      <inkml:trace xmlns:inkml="http://www.w3.org/2003/InkML" xml:id="stk3" contextRef="#ctx0" brushRef="#br1">4624 18703 0,'70'0'8,"-35"0"-3,-140 0-2,244 0 1,-69 0 28,34 0-29,1 0 27,-1 0-27,-35 0 9,-34 0-8,35 0 9,-36 0-11,140 0 21,-104 0-19,34-35-2,-34 35 22,34 0-21,35 0 36,0 0-34,-139-35-2,35 35 29,0 0-29,34 0 30,1 0-28,69 0 14,-104 0-15,104 0 27,-70 0-28,-34 0 2,174 0 41,-140 0-43,-34 0 41,-139-35 79,-70 35-118,104-34-2,-138-1 30,-1 35-28,105 0 0,34 0-1,-138-35 29,34 35-30,69-35 2,-34 35 26,70 0-27,-36 0 0,-34 0 28,35 0-29,35 0 16,-1-34-15,-34 34 27,34 0-26,35 0 73,1 0-73,-36 0 29,35 0-4,35 34-26,35-34 101,35 35-100,-36-35 11,71 0-10,34 0 28,35 0-27,-105 35-5,35-35 3,175 0 34,-140 0-35,-70 0 1,105 35 18,0-35 17,-139 0-34,0 34-3,-1-34 37,1 0-33,0 0-3,0 0 1,138 35 18,-33-35 15,-106 0-32,1 0 0,0 0 34,-105 0 164,-173 0-198,139 0-1,-279-35 35,174 35-35,105 0-1,35 0 17,-36 0-15,36 0-2,-1 0 40,1 0-41,34 0 37,-35 0-34,36 0-2,-36 0 35,35 0-35,1 0 35,34-34-33</inkml:trace>
    </iact:actionData>
  </iact:action>
  <iact:action type="add" startTime="13941">
    <iact:property name="dataType"/>
    <iact:actionData xml:id="d4">
      <inkml:trace xmlns:inkml="http://www.w3.org/2003/InkML" xml:id="stk4" contextRef="#ctx0" brushRef="#br1">11196 18425 0,'69'34'102,"1"-34"-95,34 0-3,-69 0 1,104 35 28,0-35-27,-104 0-2,35 0 0,69 0 39,-35 0-37,-69 0-1,0 0 0,138 0 35,-103 0-34,-1 0-4,1 0 3,104 0 33,-105 0-34,105 0 40,-35 0-36,-104 0-2,0 0 1,34 0 24,140 0-23,-174 0-6,0 0 5,-1 0 21,36-35-22,-1 35 0,36 0 53,-70 0-51,-175-34 90,-33 34-88,103-35-1,-34 35-1,-1 0-7,1 0 8,0 0-3,34 0 23,-208 0-23,209 0 0,-1 0 1,0 0 22,-138-35-20,138 35-4,36 0 2,-1 0-2,0 0 24,-174 0-21,140 0-1,-1 0-2,36 0 26,-71 0-23,70 0-4,-34 0 127,-1 0-121,105 0 111,104 0-109,-69 0-6,-1 0 2,1 0-2,-1 0 1,1 0 20,173 0-19,-173 0-2,-1 0 4,36 0-5,-36 0 28,209 0-25,-173 0 46,-71 0-45,1 0-8,0 0 9,35 0-4,-1 0 1,-34 0 20,208 35-20,-208-35-2,35 0 26,-36 0-24,1 0 21,0 0 34,69 0-54,-34 0 35,-35 0-36,-140 0 123,-173 35-121,174-35-3,-1 0 0,1 0 3,0 34-2,-174-34 38,69 0-40,174 0 4,-34 0-4,-1 0 28,-34 0-25,69 0-1,-34 0 21,-36 0-20,-69 0 51,35 0-50,70 0 37,34 0-38,-35 0 0,-69-34 27,70 34-29,34 0 23,-35 0-23,36 0 127,-1 0-123,0 0-9,0 0 30,70 0 75,174 0-97,-105 0-2,0 0 1,1 0-2,-1 0 3,-34-35-3,103 35 39,-103 0-44</inkml:trace>
    </iact:actionData>
  </iact:action>
  <iact:action type="add" startTime="16432">
    <iact:property name="dataType"/>
    <iact:actionData xml:id="d5">
      <inkml:trace xmlns:inkml="http://www.w3.org/2003/InkML" xml:id="stk5" contextRef="#ctx0" brushRef="#br1">12100 18355 0,'35'0'6,"-70"0"-1,139 0 49,35 0-48,-69 0-2,69 35 34,70-35-37</inkml:trace>
    </iact:actionData>
  </iact:action>
  <iact:action type="add" startTime="16562">
    <iact:property name="dataType"/>
    <iact:actionData xml:id="d6">
      <inkml:trace xmlns:inkml="http://www.w3.org/2003/InkML" xml:id="stk6" contextRef="#ctx0" brushRef="#br1">12830 18390 0,'-35'0'22,"70"0"-22,0 0 20</inkml:trace>
    </iact:actionData>
  </iact:action>
</iact:actions>
</file>

<file path=ppt/ink/inkAction3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3-05T05:52:18.817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act:action type="add" startTime="4616">
    <iact:property name="dataType"/>
    <iact:actionData xml:id="d0">
      <inkml:trace xmlns:inkml="http://www.w3.org/2003/InkML" xml:id="stk0" contextRef="#ctx0" brushRef="#br0">21175 16235 0</inkml:trace>
    </iact:actionData>
  </iact:action>
  <iact:action type="add" startTime="4681">
    <iact:property name="dataType"/>
    <iact:actionData xml:id="d1">
      <inkml:trace xmlns:inkml="http://www.w3.org/2003/InkML" xml:id="stk1" contextRef="#ctx0" brushRef="#br0">21140 16235 0,'0'-35'5,"-34"35"132,34 35-128,0-1 26,0 1 3,0 0-33,34-35 36,1 69-33,0-69 47,0 0-46,-35-34 58,0-71-56,0 71 39,-35-36-41,0 70 20,-69-69 48,34 69-67,36 0 28,-1 0 19,35 34 4,0 1-52,0 0 18,0 0-19</inkml:trace>
    </iact:actionData>
  </iact:action>
  <iact:action type="add" startTime="5489">
    <iact:property name="dataType"/>
    <iact:actionData xml:id="d2">
      <inkml:trace xmlns:inkml="http://www.w3.org/2003/InkML" xml:id="stk2" contextRef="#ctx0" brushRef="#br0">20932 16235 0,'35'34'46</inkml:trace>
    </iact:actionData>
  </iact:action>
  <iact:action type="add" startTime="5550">
    <iact:property name="dataType"/>
    <iact:actionData xml:id="d3">
      <inkml:trace xmlns:inkml="http://www.w3.org/2003/InkML" xml:id="stk3" contextRef="#ctx0" brushRef="#br0">21001 16269 0,'0'0'6,"35"35"42,0-35-18</inkml:trace>
    </iact:actionData>
  </iact:action>
  <iact:action type="add" startTime="5648">
    <iact:property name="dataType"/>
    <iact:actionData xml:id="d4">
      <inkml:trace xmlns:inkml="http://www.w3.org/2003/InkML" xml:id="stk4" contextRef="#ctx0" brushRef="#br0">21071 16304 0,'35'0'3,"-1"0"32,1 0-29,-35-35 30,0 1 42,0-1-67,0-35 29,0 36-33,-35-1 24,1 35 44,-1 0-25,-35 69-21,36-69-24,34 35 2,-35-35 2,35 35 129,35 0-93,-1-35-36,1 34 46,0 1-45,0-35 25,-1 35-26,1-35 3,-35 35-6,35-35 24</inkml:trace>
    </iact:actionData>
  </iact:action>
  <iact:action type="add" startTime="6451">
    <iact:property name="dataType"/>
    <iact:actionData xml:id="d5">
      <inkml:trace xmlns:inkml="http://www.w3.org/2003/InkML" xml:id="stk5" contextRef="#ctx0" brushRef="#br0">21210 16374 0,'35'0'28,"-1"0"19,1-35-17,-35-35 6,0 1 17,0 34-40,-35 0 42,1 1-15,-1-1-30,-35 0 48,36 35 47,-1 35-94,35 34 37,0-34-40,0 0 51,0 0-19,35 34 13,-1-69-7,1 0-17,0 0 21,-35-35 127,0 1-99</inkml:trace>
    </iact:actionData>
  </iact:action>
  <iact:action type="add" startTime="8625">
    <iact:property name="dataType"/>
    <iact:actionData xml:id="d6">
      <inkml:trace xmlns:inkml="http://www.w3.org/2003/InkML" xml:id="stk6" contextRef="#ctx0" brushRef="#br0">22044 14601 0,'-34'0'146,"34"-35"-138,-35 35-2,0-35 3,35-34 35,-35 69 56,35 34-39,0 1-53,0 0 19,0 0 11,0 0 19,35-35-47,0 0 11,0 0 22,-1 0-1,1-35 1,-35 0-36,0 0 45,0 0 3,-35 1-44,1-1-3,-1 0 19,-35-34-13,36 69-10,34 34 137,0 1-131,0 0-2,0 0-1,0-1 32,0 36-31,0-35 45,0 0-7,34-35-37,1 0 66,35 0-64,-1 0-2,-69-35-7</inkml:trace>
    </iact:actionData>
  </iact:action>
  <iact:action type="add" startTime="9897">
    <iact:property name="dataType"/>
    <iact:actionData xml:id="d7">
      <inkml:trace xmlns:inkml="http://www.w3.org/2003/InkML" xml:id="stk7" contextRef="#ctx0" brushRef="#br0">22114 14601 0,'0'-35'6,"35"35"-2,-70 35-1,70-105 113,-70 70-109,35-35-2,-35 35 0,0 0 23,1-34-23,34-1 14,-35 35-12,35-35 9,-70 0-10,36 35 54,-1-34-5,35 68 51,0 71-97,0-71 23,0 1 11</inkml:trace>
    </iact:actionData>
  </iact:action>
  <iact:action type="add" startTime="10438">
    <iact:property name="dataType"/>
    <iact:actionData xml:id="d8">
      <inkml:trace xmlns:inkml="http://www.w3.org/2003/InkML" xml:id="stk8" contextRef="#ctx0" brushRef="#br0">21871 14531 0,'0'35'5,"0"-70"-2,0 105 3,34-70 1,1 0 23,0 0 56,0 0-60,34 0-20,-34-35 42,-35 0-41,0 0 26,0 1 15,0-1-41,-35 0 32,-34 35-33,69-35 16,-35 35-17,0 0 106</inkml:trace>
    </iact:actionData>
  </iact:action>
  <iact:action type="add" startTime="10949">
    <iact:property name="dataType"/>
    <iact:actionData xml:id="d9">
      <inkml:trace xmlns:inkml="http://www.w3.org/2003/InkML" xml:id="stk9" contextRef="#ctx0" brushRef="#br0">21905 14357 0,'0'35'4,"-34"-35"-1,68-35-1,-68 105 7,34-35-5,-35-1 58,35 1-7,0 35-21,0-35-27,0-1 42,35-34-8,34 0 23,-34 0-54,34 0 75,-69-34-73,0-1-10,35 35 3,-35-35 5,0 0 21,0 0 20,-69-34-42,34 69 69,0 0-67,-34 0 30,34 35-32,0-35 21</inkml:trace>
    </iact:actionData>
  </iact:action>
  <iact:action type="add" startTime="12560">
    <iact:property name="dataType"/>
    <iact:actionData xml:id="d10">
      <inkml:trace xmlns:inkml="http://www.w3.org/2003/InkML" xml:id="stk10" contextRef="#ctx0" brushRef="#br0">22844 12619 0,'-35'0'120,"35"35"-111,0 0-1,0 0 32,35-35 42,0 0-71,0 0 106,-35-70-106,0 35-10,0 1 5,0-1 31,0 0-30,0 0 21,-35 0-20,0 35 22,-34 0-21,34 0 16,0 0-15,0 0 44,1 35-8,34 0-37,0 0-1,0 0 21,0 34-20,0-34-2,34-35 1,-34 35-2,35 34 48,0-34-45,0-35 64,-1 0-61</inkml:trace>
    </iact:actionData>
  </iact:action>
  <iact:action type="add" startTime="13463">
    <iact:property name="dataType"/>
    <iact:actionData xml:id="d11">
      <inkml:trace xmlns:inkml="http://www.w3.org/2003/InkML" xml:id="stk11" contextRef="#ctx0" brushRef="#br0">22809 12828 0,'35'0'31,"35"-35"-27</inkml:trace>
    </iact:actionData>
  </iact:action>
  <iact:action type="add" startTime="13508">
    <iact:property name="dataType"/>
    <iact:actionData xml:id="d12">
      <inkml:trace xmlns:inkml="http://www.w3.org/2003/InkML" xml:id="stk12" contextRef="#ctx0" brushRef="#br0">22914 12793 0,'0'-35'5,"34"35"0,-34-34 26,35 34 12,-35-70-39,0 35 58,-69 35 33,-105 0-87,139 0-1,0 0-2,-69 0 31</inkml:trace>
    </iact:actionData>
  </iact:action>
  <iact:action type="add" startTime="13973">
    <iact:property name="dataType"/>
    <iact:actionData xml:id="d13">
      <inkml:trace xmlns:inkml="http://www.w3.org/2003/InkML" xml:id="stk13" contextRef="#ctx0" brushRef="#br0">22601 12654 0,'35'35'6</inkml:trace>
    </iact:actionData>
  </iact:action>
  <iact:action type="add" startTime="13996">
    <iact:property name="dataType"/>
    <iact:actionData xml:id="d14">
      <inkml:trace xmlns:inkml="http://www.w3.org/2003/InkML" xml:id="stk14" contextRef="#ctx0" brushRef="#br0">22670 12689 0,'0'0'6,"70"0"33,-35 35-35,-1-35 15,1 0-14,0 0 11,0 0-11,-1 0 30,1 0 42,-35-70-28,0 35-41,-35 1 1,1 34 61</inkml:trace>
    </iact:actionData>
  </iact:action>
  <iact:action type="add" startTime="14354">
    <iact:property name="dataType"/>
    <iact:actionData xml:id="d15">
      <inkml:trace xmlns:inkml="http://www.w3.org/2003/InkML" xml:id="stk15" contextRef="#ctx0" brushRef="#br0">22879 12585 0,'0'0'6,"0"-35"-3</inkml:trace>
    </iact:actionData>
  </iact:action>
  <iact:action type="add" startTime="14419">
    <iact:property name="dataType"/>
    <iact:actionData xml:id="d16">
      <inkml:trace xmlns:inkml="http://www.w3.org/2003/InkML" xml:id="stk16" contextRef="#ctx0" brushRef="#br0">22844 12550 0,'0'0'4</inkml:trace>
    </iact:actionData>
  </iact:action>
  <iact:action type="add" startTime="14486">
    <iact:property name="dataType"/>
    <iact:actionData xml:id="d17">
      <inkml:trace xmlns:inkml="http://www.w3.org/2003/InkML" xml:id="stk17" contextRef="#ctx0" brushRef="#br0">22809 12550 0,'-34'0'3,"68"0"-2,-103 35 16</inkml:trace>
    </iact:actionData>
  </iact:action>
  <iact:action type="add" startTime="14541">
    <iact:property name="dataType"/>
    <iact:actionData xml:id="d18">
      <inkml:trace xmlns:inkml="http://www.w3.org/2003/InkML" xml:id="stk18" contextRef="#ctx0" brushRef="#br0">22705 12619 0,'0'0'20,"0"35"-18,0 0 57,0 0-53</inkml:trace>
    </iact:actionData>
  </iact:action>
  <iact:action type="add" startTime="14645">
    <iact:property name="dataType"/>
    <iact:actionData xml:id="d19">
      <inkml:trace xmlns:inkml="http://www.w3.org/2003/InkML" xml:id="stk19" contextRef="#ctx0" brushRef="#br0">22705 12724 0,'0'34'30,"35"1"-28</inkml:trace>
    </iact:actionData>
  </iact:action>
  <iact:action type="add" startTime="14708">
    <iact:property name="dataType"/>
    <iact:actionData xml:id="d20">
      <inkml:trace xmlns:inkml="http://www.w3.org/2003/InkML" xml:id="stk20" contextRef="#ctx0" brushRef="#br0">22740 12793 0</inkml:trace>
    </iact:actionData>
  </iact:action>
  <iact:action type="add" startTime="14750">
    <iact:property name="dataType"/>
    <iact:actionData xml:id="d21">
      <inkml:trace xmlns:inkml="http://www.w3.org/2003/InkML" xml:id="stk21" contextRef="#ctx0" brushRef="#br0">22740 12793 0,'35'0'43,"-1"0"-15,-34-35-22,35 1 33,-35-1-33,0 0-1,0 0 83,0 1-78,0-36 37</inkml:trace>
    </iact:actionData>
  </iact:action>
  <iact:action type="add" startTime="15034">
    <iact:property name="dataType"/>
    <iact:actionData xml:id="d22">
      <inkml:trace xmlns:inkml="http://www.w3.org/2003/InkML" xml:id="stk22" contextRef="#ctx0" brushRef="#br0">22809 12515 0,'-34'-35'7,"68"70"-6,-103-70 108,69 70-82,0 0-20,0 0 49,0-1-19,0 1-31,0 0 18</inkml:trace>
    </iact:actionData>
  </iact:action>
  <iact:action type="add" startTime="15351">
    <iact:property name="dataType"/>
    <iact:actionData xml:id="d23">
      <inkml:trace xmlns:inkml="http://www.w3.org/2003/InkML" xml:id="stk23" contextRef="#ctx0" brushRef="#br0">22740 12689 0,'0'35'27,"35"-35"-9,-35 34 32,34-34-43,1 70 33</inkml:trace>
    </iact:actionData>
  </iact:action>
  <iact:action type="add" startTime="16591">
    <iact:property name="dataType"/>
    <iact:actionData xml:id="d24">
      <inkml:trace xmlns:inkml="http://www.w3.org/2003/InkML" xml:id="stk24" contextRef="#ctx0" brushRef="#br0">23366 11576 0,'0'70'299,"0"-35"-290,0-1-2,34-34-1,-34 35 33,35-35-31,0 0 96,-35-35-60,35 35-34,-35-34-2,0-1 20,0-35-21,-35 36 22,0 34-5,0-35-15,35 0 43</inkml:trace>
    </iact:actionData>
  </iact:action>
  <iact:action type="add" startTime="17320">
    <iact:property name="dataType"/>
    <iact:actionData xml:id="d25">
      <inkml:trace xmlns:inkml="http://www.w3.org/2003/InkML" xml:id="stk25" contextRef="#ctx0" brushRef="#br0">23400 11472 0,'-34'0'27,"34"35"-19,-35 0 24,35-1-25,0 1 27,0 35-27,0-36 52,0 1-2,35-35 31,-1 0-83,1-35 37,0 1-32,-35-36 67,0 35-69,0-34 26,-35 69-29,35-35 28,-35 35-24</inkml:trace>
    </iact:actionData>
  </iact:action>
  <iact:action type="add" startTime="17958">
    <iact:property name="dataType"/>
    <iact:actionData xml:id="d26">
      <inkml:trace xmlns:inkml="http://www.w3.org/2003/InkML" xml:id="stk26" contextRef="#ctx0" brushRef="#br0">23400 11472 0,'-34'0'32,"-1"0"-29,0 0 23,0 0-4</inkml:trace>
    </iact:actionData>
  </iact:action>
  <iact:action type="add" startTime="18065">
    <iact:property name="dataType"/>
    <iact:actionData xml:id="d27">
      <inkml:trace xmlns:inkml="http://www.w3.org/2003/InkML" xml:id="stk27" contextRef="#ctx0" brushRef="#br0">23261 11507 0,'0'0'23,"0"35"8,-34-35-28</inkml:trace>
    </iact:actionData>
  </iact:action>
  <iact:action type="add" startTime="18136">
    <iact:property name="dataType"/>
    <iact:actionData xml:id="d28">
      <inkml:trace xmlns:inkml="http://www.w3.org/2003/InkML" xml:id="stk28" contextRef="#ctx0" brushRef="#br0">23227 11576 0,'0'0'6,"0"35"38,0 0-36,0 0 21,34-35 42,1 0-59,0 0-5,0 34 43,-1-34 46,1 0-86,-35-34 57,0-36-57,35 70-2,-35-35-2,0 1 42,-35 34 23,0 0-61,1 0 32,-1 0-33,0 0 37,0 0-37,35 34 110</inkml:trace>
    </iact:actionData>
  </iact:action>
  <iact:action type="add" startTime="18927">
    <iact:property name="dataType"/>
    <iact:actionData xml:id="d29">
      <inkml:trace xmlns:inkml="http://www.w3.org/2003/InkML" xml:id="stk29" contextRef="#ctx0" brushRef="#br0">23261 11576 0,'0'35'4,"0"0"28,35 0 13,0-35 11,0 0 6</inkml:trace>
    </iact:actionData>
  </iact:action>
  <iact:action type="add" startTime="19215">
    <iact:property name="dataType"/>
    <iact:actionData xml:id="d30">
      <inkml:trace xmlns:inkml="http://www.w3.org/2003/InkML" xml:id="stk30" contextRef="#ctx0" brushRef="#br0">23400 11681 0,'0'0'15,"0"-35"-8,0 0 24,0 0-24,0 1 25,0-1-14,-34 35 56,-1 0-67,-35 0 37,36 0-35,34 35 44,0-1 30,0 1-37,0 0-37</inkml:trace>
    </iact:actionData>
  </iact:action>
</iact:actions>
</file>

<file path=ppt/ink/inkAction3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2-26T05:23:00.492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</inkml:brush>
  </inkml:definitions>
  <iact:action type="add" startTime="10344">
    <iact:property name="dataType"/>
    <iact:actionData xml:id="d0">
      <inkml:trace xmlns:inkml="http://www.w3.org/2003/InkML" xml:id="stk0" contextRef="#ctx0" brushRef="#br0">4785 6697 117 0,'0'0'4'5,"0"0"81"1,0 0 30 0,0 0-62 4,0 0-1-2,0 0-5-3,0 0 6 2,55 13 30 3,-55-13 28-2,0 0-21-4,0 0-18 4,0 0-12 2,0 0-3-2,0 0-4-4,0 0-20 5,0 0-4 0,0 0 0-1,0 0-12-4,0 0-6 4,-27 0 2 2,-12 0 6-1,-2 0 3-5,-7 0-1 3,-8 0 1 1,-8 0-9 2,-1-5-1-1,-3-6-5-5,-5-6 1 6,8 5-3-1,5 4-4-2,7 1-1-2,12 7 2 4,14 0-2 0,8 0 2-4,3 0 2 1,7 15 11 1,3 8 10 4,1-1-1-5,5 4-6 1,0 7-4 0,0 4-6 4,0 14-2-7,0 6 1 3,0 5-4 1,0 7 1 3,0 7-2-7,8 6 2 2,-8 2-1 4,0 2-1-3,3 5 1 3,-1-2-3-5,1 5 3 14,1 7-1-17,5 6 0 4,-2 8-1-4,2-1 0 6,2-1 2 0,1-15 1 0,-4-10 2-2,-2-13 0 1,2-4 0 2,-6-7-3-2,-2-8 4-1,0-6-6 3,0-4 2-1,0-1-3 1,0-1 0-3,0 5 0 4,0 4 0-4,0 1 0 4,0 2 0-6,0-3 0 3,0-3 0 2,0-2 0-1,0-8 1-2,0-6-1 2,0-7 0 1,0-3 0-3,0-8 0-1,5-7 0 3,6-4 0 0,-6-5 0 1,5 0-4-3,0 0-5 2,-4 0 8 1,1 0-9-3,0 0 17 0,6 0-7 3,0-2 4-1,0 2 2-1,5-3 0-1,2-1 0 2,3 3 3 1,11-8-4-1,-1 1-2-1,10-5 1 0,8 4 1 4,6-4 6-6,5-4-1 4,-5 6-1-3,-2 3 0 5,-13 0 0-6,-15 3 0 0,-9 5-3 4,-8 0-6-1,-10 0-1-1,0 0-5-2,0 0-21 5,0 13-45-3,-23-2-22 2,-14 3-68-4,14-14-72 3,6 0-391 0</inkml:trace>
    </iact:actionData>
  </iact:action>
  <iact:action type="add" startTime="11669">
    <iact:property name="dataType"/>
    <iact:actionData xml:id="d1">
      <inkml:trace xmlns:inkml="http://www.w3.org/2003/InkML" xml:id="stk1" contextRef="#ctx0" brushRef="#br0">3950 7911 50 0,'0'0'421'5,"0"0"-341"5,0 0 40-3,0 0-19-1,0 0-51 1,0 0-14 2,0 0 7-1,40-37 8-2,-40 34-14 1,0-8 1 0,0-2-9 3,0-5 6-2,0 1-5-3,-5 5-3 3,-22 7-14 1,-2 3-7-1,-10 2-6-4,-5 0 5 5,-5 0 24 0,-2 17-10-1,-3 7-10-4,4 6-1 11,-4 0-2-11,2 2 1 6,8 0-1-7,4 5 4 4,4 10-5 1,1 2 4 3,4 6 0-7,4 4 0 4,1-3 1 0,4 6 0 2,0 0-1-8,-1 0-1 7,7 2 5 0,2 2-8-1,0-2-2-3,7 0 5 4,-1 1-4-2,6-2 0 3,2 2 0-7,0 1-1 6,0 4-1 0,0 4 3 0,0 2-2-5,10 0 4 4,8-1-6 1,-1-2 4 0,3 0-4-2,-1 0 3-2,-1 1 1 5,-2-7 1-2,4 0 0-1,-7-11-6-3,1-2 6 5,2-3-2 0,-3-3-4-2,5-1-1-1,1-2 1 2,-1-3 5 2,4 6-5-5,3-3-5 2,1-3 5 2,-1 1 2-2,-5-4 1 1,4 0-1-3,-3 6 3 3,2-3-3 2,-6 1 1-2,4-4-3-4,-4-3 2 6,0-2 0-3,-1-6-2 2,5-6 1-5,-8-2 0 4,-3-6-1 0,3-5-5 2,-6-7-3-4,-1-2 4 1,-3 0-5 1,-3 0-3-1,0 0 12-1,0 0 2 3,0 0 3-1,0 0-5-1,-9-13 3 0,-18-15 0 0,-7-6-1 3,-2 5-2-3,-7 4 0-1,-5 2 0 2,-2 6-1 0,-3-2 0-1,6-1 1 0,4 1 4 0,5-4-4 3,12 1 0-3,12 5-3-1,4 4-1 2,10 6-2 1,0 5 1-3,0 2 1 0,0 0 4 3,0 0 3-1,0 0 3-1,7 0 3 0,13 0 0 1,3 0 0 0,6 2 0 1,0 10 4-4,3 1-3 4,4 1 0-2,-7-1 0 2,8 4-2-5,-6-2 2 5,-3 8 2 1,2 1 1-3,-1-5 0-1,-4 1-3 2,4-3 4 2,-9-2-1-5,1 0-2 0,-7-4 0 3,-8-7-3 0,-3-2-2 1,1-2 0-3,-1 0-6 1,0 0 0 1,7 0 0 1,-3-9 0-3,11-19 0 4,-7-12 2-4,4-16 5 1,-5-8 4 0,0-12 5 0,-4 1 7 2,-6 9 2-1,0 16-5-2,0 16-4 2,0 15-6 1,0 11-4-2,0 8-5-2,0 0-1 4,0 0-4-1,0 0-11 0,0 0-36-2,-6 2-45 2,-1 10-37 0,7-1-20 0,0-6-52-2,0 0-258 1</inkml:trace>
    </iact:actionData>
  </iact:action>
  <iact:action type="add" startTime="26253">
    <iact:property name="dataType"/>
    <iact:actionData xml:id="d2">
      <inkml:trace xmlns:inkml="http://www.w3.org/2003/InkML" xml:id="stk2" contextRef="#ctx0" brushRef="#br1">14301 15810 286 0,'0'0'102'7,"0"0"-43"-1,0 0-22 1,0 0 22 1,0 0-4 2,0 0 7-4,0 0 13 0,-4 9-9 2,-2 16-18 0,-1 0 8 0,4 9-10-2,-6 5-13 2,8-5-7 0,1 9-6 0,0-8-4-2,0-3-5 4,0-5-1-4,0-5-1 2,0-7 4-2,13 2 1 4,3-5-1-4,4-4-10 2,4 0 7-2,10-4-4 4,0 3-3-3,6-1-1 1,5 5-1 0,-4 1 0 1,2 2 0-4,1 5 4 3,-4-2 7-1,4-4 1 1,-2-1-6-1,1 3 1 1,2-10-3 1,-1-3-3-1,1 8 4-3,1-7-4 5,3 2-1-4,5-5 0 0,0 0 1 3,-4 0-2-1,-3 0 1-1,-2 0-1 0,-3 0 1 2,-2 0-1-2,-2 0 1 3,-5 0-1-6,-2 0 2 5,2-5-2-3,-1 5 1 3,-4 0-1-4,-5 0 1 3,-3 0-1 0,-4 0 0-2,-3 0 2 2,-4 0 1 2,2 5 4-3,1 12-4-3,1 5-1 5,0 6-1 1,1 11 0-5,0 6 0 3,-4 11-1-1,-5 6 1 4,-2 0 0-6,2-1-1 4,-2-1 1-4,-3-9 0 6,0-12 0-8,0-14-1 4,0-10 1 4,0-10 0-5,0-5-1 1,3 0 0 0,7-32-1 4,-3-22-3-7,9-11 4 3,4 3-1 1,-4 9 2 3,-4 13-1-7,-2 9 0 6,-7 14 0-4,0 8 0 3,-2 5-1-2,-1 4 2-1,0-8-1 6,3 7 0-7,6-3 1 5,-2-1-1-6,6-3 0 3,0-1 0 2,2 4 1-3,0 5-1 2,9 0 1 0,3 0 1 0,4 0 4-1,8 0 2 3,-2 0-3-5,7 0 1 2,-1 0 4 1,4 0-6 0,4 0 1 0,2 0-5-3,-2-9 4 4,8 6-2-1,2 3 4 1,-4 0 6-6,-1 0 8 5,-2 0-2 2,0 0-4-6,2 0 1 6,1 9-6-3,-1-1 0 1,1 1-5-2,2-4-2 4,3 7 2-5,2-3-2 5,3-5 0-5,-6 5 2 3,-5 0 2 0,1 5-4 0,-6-1 1-2,2 4-1 4,-2-2 0-2,-5-5 2-2,1 0-3 0,-4-10 0 5,-2 2 1-6,-5-2-1 4,-6 0-1-3,-1 0 1 4,-4 0 1-5,4 0-1 3,-4-12-1-1,-2-10 0 2,2 0 0-3,-1-6 0 2,1-12-1-1,-3-4 1 0,-1-13 1 1,-2-10-1 0,1-13 0 0,-2 2 0-2,-8 7 0 3,3 10 0-2,-6 19 0 4,-1 17 0-7,-2 8-1 5,-1 14-1-1,-3 3-1-5,0 0-4 6,0 0-41-2,0 3-73 2,-7 14-88-3,7 8-301 1</inkml:trace>
    </iact:actionData>
  </iact:action>
  <iact:action type="add" startTime="28675">
    <iact:property name="dataType"/>
    <iact:actionData xml:id="d3">
      <inkml:trace xmlns:inkml="http://www.w3.org/2003/InkML" xml:id="stk3" contextRef="#ctx0" brushRef="#br1">26795 15967 463 0,'0'0'101'6,"0"0"63"4,0 0-75-4,0 0-50 0,0 0-18 2,0 0-6 0,10 150 12-2,-10-117 11 2,0 4 4 2,0 5-5-4,0-3-5 2,7-2-11 0,9-12 1 1,-3-5 0-4,3-7-4 3,8-1-2 0,0-6-6-2,4-1-5 2,5-2 0 0,6-3-1 1,-5 0-2-3,6 0 1 3,4 0 0 0,-5-8-2-5,-2-6-1 5,-2 5 1-1,1 1-1 0,1 3 2-1,3-2 0-1,4-1-2 2,-4-3 0-1,4 0-1 3,1 1 1 0,0-3 0-6,-2 4 0 3,4 1 0-1,3 8 1 4,-3 0-1-4,2 0 0 2,-4 0 0 0,-2 0 1-2,1 8-1 3,-4 14 2 0,-3 5 4-2,2-2-4-2,-12 0 3 4,2 7-3-2,-4-2 0-1,-5 6 2 2,3 4 0 0,-7-4-3 0,-3-2 0-2,-1 0 0 5,1-7-1-6,-7 0 0 2,4-8 0 3,-10-2 0-4,4-6 0 2,-1 0 0 0,2-3 1-1,-2-3-1-2,-3-1 0 5,0-4 0-3,0 0 0-2,0 0 0 4,2 0-1-1,-2 0 0-2,0-9-1 3,3-27 1 0,5-4-1-3,-5-4 2 3,1 1 0-1,5 1 0-1,-2 3 0-1,6 9 0 3,-3 4 0-3,0 3 0 1,2 9 0 1,-4 8 0 0,13 1 1-2,2 2 0 2,10 3-1 1,6 0 0-4,12 0 2 5,3 0-1-1,5 0-1-3,6 0 1 0,8 0 0 4,2 0 4-3,8 0-1-1,0 3 0 3,1 8-2-1,0 3 3-1,-10 3 1 0,0-4-1 3,-5 6 2-5,-1-11-1 1,12 1-2 3,-6-7-4-2,9 4 1 0,1-6-1 2,0 0 1-2,3 0-1 0,-3-6 0 4,-2-13-1-7,-5-7 0 3,-4-4 1 1,-5-10-2 1,0-19 2-3,-4-12-1 1,-2-4 0 2,2-13 1-4,-9 7 0 3,-7 2-1 0,-15 22 0 1,-8 13 1-5,-12 16-4 7,-13 8-19-6,0 6-34 3,-10 11-71 1,-14 3-134-1,11 0-272-1</inkml:trace>
    </iact:actionData>
  </iact:action>
</iact:actions>
</file>

<file path=ppt/ink/inkAction3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2-26T05:26:30.370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</inkml:brush>
  </inkml:definitions>
  <iact:action type="add" startTime="5112">
    <iact:property name="dataType"/>
    <iact:actionData xml:id="d0">
      <inkml:trace xmlns:inkml="http://www.w3.org/2003/InkML" xml:id="stk0" contextRef="#ctx0" brushRef="#br0">25532 1337 395 0,'0'0'148'4,"0"0"-60"4,0 0 9 1,0 0-26-4,0 0-24 3,0 0-21 0,0 0 22-1,-181-9 5 0,119-1-10 1,-6-5-2 0,-8-4-10-2,-8-1-8 2,-4-2-5 1,-8-1 3-4,-10 4-6 3,-5 1 2 2,-2 1 2-1,4 2-6-6,9 3-5 6,7 3-3 0,9 6 1-2,0 3 3 2,3 0 2-2,-2 0 0-1,2 0 3 2,7 0-4 0,8 12-1 1,6 0 0-5,4-5-3 6,2 6-5-2,6-5 2-1,-4 1-3-1,7 1 2 2,2-3-1 2,2 8-1-5,-3-3 3 3,5 4-3 11,3 1 0-12,-2-2 1-7,2 4 1 9,4-8-1-7,-3 6-1 6,-1-2 3-3,4-2 0 7,-5 10-3-7,-8 2 0 4,1 5 0-2,1 7 3 1,-8 0-2-2,2-3 0 3,1 3 0 0,2-5 0 1,8-2-1-6,2-3 1 3,-1-2-1 0,4-3 0 0,1 7 0 2,3-7 1 0,9 1 0-5,1-6-1 3,12-10 0 4,2 0 1-5,5-7 2 0,0 0-2 3,0 0 0-3,0 0 0 2,0 0 2-1,0 0-3 5,0 0 1-3,12-20-1-4,7-16 0 2,7-10-1 0,4-21 1-2,4-17 0 3,6-15 0 2,4-7 0-2,-4 8-1-3,-1 18 1 2,-10 24 0 3,-10 23 0-1,-9 19 0-4,-7 7 0 1,-3 7 2 1,0 0-1 2,0 37 1 0,-4 28 7-5,-28 17 1 5,-4 7-9-1,-5 1 1-2,7 1-1 0,-3-12-1 3,14-15 4 1,3-20-1-5,7-12 2 3,8-18-2 1,3-9 11-2,2-5 7-1,0 0 8 3,27 0 1-2,32-7-10-1,15-20-8 2,18 5 15 1,3 5 1-2,-3 4 8-1,-15 1-5 2,-17 7-14 0,-23 5-9-2,-11 0-6 2,-13 0-2 5,-9 0-6-9,-4 0-53 4,0 14-92 0,-4-6-96-2,-15 0-270 2</inkml:trace>
    </iact:actionData>
  </iact:action>
  <iact:action type="add" startTime="8395">
    <iact:property name="dataType"/>
    <iact:actionData xml:id="d1">
      <inkml:trace xmlns:inkml="http://www.w3.org/2003/InkML" xml:id="stk1" contextRef="#ctx0" brushRef="#br0">4408 6685 509 0,'0'0'166'5,"0"0"-14"1,0 0-74 2,0 0-30 0,0 0-20 0,180 17-6 2,-103-9 4-5,11 4 12 2,17-7 4 2,18-1-10-4,6-3-3 3,-12 5-9 0,-12 3-6 0,-28 0 9-2,-27-4-4 2,-18-2 4 1,-23-3-1-2,-6 2 2-1,-3-2-8 2,-7 0-11 0,-57 0-2 0,-33 0 1-2,-35 0-3 4,-16 0 0-1,-13-19 2-2,-4-3-3-1,1 4 1 3,10 5-1-2,18 1 0 2,16 10-22-5,23-1-1 11,24 3 16-10,21 0-18 3,24 0 3-5,20 0 9 3,8 0 6 3,16 13 4-1,53 2 2-1,33-1 2 0,33-2-1 3,37-7 4-3,12-3 1 1,-3 4 4-2,-27-3 3 2,-38-1 3 0,-32 5 7-3,-36-4 6 3,-15-1-9 0,-17-2-8 2,-16 3 0-6,0-1 1 4,-52 1-7 0,-48 4-2 0,-29-5 3 3,-20 1-5-3,-2-1 2 2,16-2-3-7,19 0 0 1,32 4-3 3,27-4-4 2,30 2 1-1,14-2 2-1,13 0 1 3,13 0 3-3,58 0 0 1,39 0-11-3,26 0 11 3,15 6 0-1,-13 5 0 1,-37 0 1-2,-30 0 3 3,-42-5 7-1,-16 0 2 0,-13-1 2-3,0 7-9 3,-40 6-2 1,-33-3 6-2,-15 2-9 0,-5-2-1 0,0-10 1 2,15 0-1-2,20-5 0-1,18 0 0 2,15 0-9-1,25 0-13 2,0 0-31-3,36-17-54 3,0 3-29 2,5 3-161 7</inkml:trace>
    </iact:actionData>
  </iact:action>
  <iact:action type="add" startTime="13535">
    <iact:property name="dataType"/>
    <iact:actionData xml:id="d2">
      <inkml:trace xmlns:inkml="http://www.w3.org/2003/InkML" xml:id="stk2" contextRef="#ctx0" brushRef="#br0">7674 7680 171 0,'0'0'122'6,"0"0"-44"2,0 0-13 0,0 0-10-1,0 0-15 0,0 0 9 0,0 0 14 1,-20 4 0-1,14-4-20 3,3 0-1-5,3-9 1 4,0-8 2-4,0-4-1 5,0-6-6-3,0 2-16-1,0-1-6 2,12 5-2 0,-3 0-3 0,2 8 9-2,1 0-3 1,1 6 6 1,0 0-2 1,0 2-1-4,0 2-1 4,4-2 0-2,4-1 1 1,2 4-4-2,4-4 5 5,7 3-6-6,2 0 0 6,3 0 4-5,2 1-6 3,2-2 0-1,1-1-4-2,6-5-3 4,-6 6-1-7,2-2 3 8,-5-1 0-5,-1 7 6 0,4 0-1 2,-4 0 2 0,7 0-3 0,4 0-3-1,-2 0-1 1,6 7-5-1,1 3 2 2,1-3-1-2,2 1 1-1,2 1-1 2,-8 3 3 0,-3-8-3 0,-5 5-1-2,-3-1 2 3,-4 0-2-1,2-2 1 1,5-2-4-4,0-4 4 2,2 2-3 1,5 2 0 0,-7 1 2-1,7 3 1 0,-7 0 2 1,6 1-3 0,-2-2 2 0,2 1-4-2,-5-1 0 4,-2 3-1-5,-1-7-1 2,-2 7 1 1,-2-3 0 0,-6-3-1 0,2 2 1-3,-6-6 0 5,-9 3 0-3,1-3 0 1,-6 0-1-3,0 0 1 2,2-6-3 2,-1-19 2 1,2-6-1-4,-2-6 0 2,-2 0 2 0,-1-3-2-1,6-7 0 1,-2 6-2-2,-1-2 4 4,5 11-5-4,-10 6 4-1,-2 11-3 4,-5 7 2-1,-1 5 2-1,-3 3 0-1,0 0 1 4,3 0-1-4,-3 0 1 3,0 0-1-4,0 0 4 6,0 0-4-6,0 0 4 3,0 0-1-2,2 22-3 5,6 4 0-5,2-4 0 0,8 0 0 5,1 7 0-7,5 3 1 4,8-5 0-2,-4 4-1 3,9-8 0-1,3-4 0 0,0-8-3-2,12-6 3 1,-4-2-1 3,9 2-3-4,-4-5 4 0,2 0 1 4,2 2 1-3,-1-1-2 1,1 5 0-2,-1-2 1 4,0-2-2-5,3 2 1 5,-5-4-1-3,5 0 1 0,-5 0 0 0,4 0 1 2,3 3 0-4,-2 5-1 3,8 1 1 0,-5 4-1 0,-1 1 0 1,0 1 0-4,-5 0 1 6,-1 0 0-7,-2-1-1 8,3-1 0-11,5-1 1 8,-4-4 0-1,-2 1-2 0,7-6 0-1,2-1 1 1,-2 2-1 0,-4-4-1-1,1 0-1 1,-6 0 2-1,-1 0 0 3,-6 0-1-4,-4 0 2-1,3 0-1 3,-4 0 1 0,-4 0-2 1,0-4 1-4,-1-1 1 5,4 0 0-3,1-2 0 0,3 0 1-1,-1 4-1 2,2-4 1 1,-3 6-1-1,0-3 0-1,-1-1 0 0,-1-1-3 0,-4 0 3 2,-4 4 1-3,2-4 0 0,-2 3 3 5,2 1-3-6,0 2 1 1,2 0 0 3,-3 0-2 0,5 0-1-3,3 0 1 1,4 0 3 4,-1 0-3-6,7 0 1 4,1 0 0-4,5 0 2 4,7 0-3-1,-1 0 1 1,-2 2 0-5,-1 9 1 6,-9-2-2-2,-2-1 0 0,-4-3-1-2,4-2 1 4,-8-3-1-3,-1 0 1-3,-4 0-1 4,4 0 0-1,-6 0 1 2,4 0 2-3,1 0 1 1,-5 4-2 3,5-4-1-5,-2 0 0 2,-3 0-3 3,3 0 2-4,4 0-8 2,-2 0 9 0,-1-4 2-2,4 0 1 2,-2-2-3 0,-2 6 1 0,-3 0 3-1,3 0-3 0,-8 0 1 2,0-3-2-2,-2 0-3-1,-5-2-1 3,6 1 2-2,-6-4 2 2,2 3 0-4,4-4 1 5,-1-1-1-4,-2 3-1 3,3-4 1-3,-5 1-1 3,7-6-3-2,-2 0 3 2,0-5-3-3,0 8 4 0,1-1 0 3,6 3 2-2,8 5 3 2,-4 0-2-4,7 6 3 3,-4 0-6 1,1 0 4-4,4 0-3 5,-8 0 1-3,-8 0-1 1,-7 0 0-3,-5 9 0 5,-4-1 1-4,0 4-1 3,-4 1 0-5,-1 1 1 6,-2 3-2-3,-3 4 0 2,4-4 0-3,-6 2 0 3,5-6-1 0,-3-4-2-2,-5-6-11-3,2-3-21 5,1 0-41-2,1 0-78 0,-5 0-59 0,1 0-241 1</inkml:trace>
    </iact:actionData>
  </iact:action>
  <iact:action type="add" startTime="16385">
    <iact:property name="dataType"/>
    <iact:actionData xml:id="d3">
      <inkml:trace xmlns:inkml="http://www.w3.org/2003/InkML" xml:id="stk3" contextRef="#ctx0" brushRef="#br0">17763 8222 217 0,'0'0'103'5,"0"0"-41"4,0 0-19-4,0 0-18 3,0 0 3 0,0 0 18 0,0 0-1-1,0-19 5 1,0 16-3-1,0 3 12 2,0 0 12-3,0 0-21 1,0-6-15 2,0-11-21-2,0-5 10-1,0-5 17 4,0-10-28-4,0 5-8 3,4 0-1-2,4-3 1 0,-1 9 3 0,3 5-2 3,-3 4-2-4,-1 2 5 1,1 10 2 0,-1 1 8 1,7 4 7-2,-1 0 2 2,7 0-10 0,2 0-6 0,4-2 2 0,7 2-7-2,0 0 3 3,-2 0 3-2,3 0 6 2,4 0-12-3,-5 0 1 2,4 0 0 0,-6 2-5-2,-4-2-1 2,-8 4 2 1,2-4 2-2,-13 0-2-1,8 0 0 2,-6 0-3 0,-1 0 0 0,-1 0-1-2,-2 0 0 2,-5 0-1 0,6 0 0 0,-6 0 1 0,2 0-2-3,-2-9 1 4,0-19 1-2,0-3-1 0,0-2 2 1,0-4-2 0,0 3 0 0,-10-1 1-2,-3 0-1 3,-1 4 0-2,-1 3 0 2,4-6-1-4,2 0-1 5,0-8-2-4,6-3 4 1,-2-4-1-1,5 4 1 4,0 2-1-1,0 9 2-2,0 10 0-2,0 7 0 4,0 8-1-1,0 5 1 0,0 4 2-3,0 0-1 6,0 0 0-6,0 0-1 3,0 0 1-3,0 0 1 4,0 0-2-2,0 0 1-1,0 0 1 2,10 0 0 0,0 4-2 2,0 22 5-2,-3 4-2-3,8 5 1 3,-6 6 0 0,-1-8 3 0,2-2-1-1,0-2 1 0,-2-3 0 1,8-4 0 0,1 3 4-1,2-1-5 1,1 1 3 0,5 4-4-1,1-4 3-1,3 1-1 3,-2-4 0-1,1-1-2 1,1-6-1-5,6-3 2 4,4-7-5 1,4-2 2-1,10-3-3-4,3 0 2 5,8 0-1 0,1 0 1-2,-1 0-1 0,0 0 2 0,-3 0 1 1,-2 3-3 0,-2-1 8-2,3 7-3 3,4 0 3-2,0-3-6 1,10 5 1-1,-7-5-2 2,12-1 0-2,0 1-2 3,-1-6-1-6,0 0 0 7,-11 0 1-6,2 0-1 6,-2 0 3-7,-2 0 0 3,5 0 1 1,-3-6 1-1,1-3 2 0,0 4-3 0,0-3-2 2,2-4 2 0,-2 5 0-4,0-3-2 3,0 2 1 1,-3 8 0-2,6 0-1 2,-6 0 3-3,-1 0-2 1,0 0-1 2,-3 0 1-4,-2 0-1 5,-2 0 2-4,4-3-1 2,-9 0-1-1,4-5 1 0,-3 3-1 2,2-3 0-2,-8-1 3 1,4 2-4-2,-4 2 1 4,0-4 0-4,-2 2-1 0,0-3 1 2,2 0-2 1,-1-2 2-1,0 3-1-3,-2-1 0 4,-3 1 0-2,2 1 1 2,-2-1 0-2,2-2 2 0,3 0-3 1,2-3 0 0,-4-3-1-1,2 0 1 0,-2 4-1 0,-4-6 1 1,2 6 0-1,-4 1 1 1,-2 4 1 0,5 6-1 2,-1-1 3-8,4 3 0 6,7-3-1 1,-2 0-2-1,12 3-1-4,-2-2 1 6,2 2 0-2,6 0-1 2,-3 0 0-5,9 0 2 6,0 0-1-7,-2 0 1 6,3 0-2-5,-3 0 0 1,1 0 0 2,2 0 0 0,0 0 0 1,-1 0 1-4,1 0-1 4,-3 0 1-2,3 0 4-1,-8 0-4 3,1 8 2-1,-9 5 0-1,-3-1-3 0,-4-2 0 2,-3-3 0-3,4-1-1 2,-4 0 1-3,7 1 3 4,-6-1-3-1,-1 1 1 0,-8-6-1-1,1 3-2-1,0-4 2 3,-5 0-2-1,2 0-3 0,-5 0 5-1,6 0-2 1,-6-5 1-4,-1-10-1 5,0 4 4-1,-1 0-2 1,-4-4 0-2,6 2 0-1,4-2 0 3,0 1-2-1,-3-3 2 1,5 3 0-6,-4 3 0 7,7 2 1-4,5 6 2 2,0-2-1-1,-1 5 0 2,-2-2-2-2,4 2-1 2,-5 0 1-1,3 0 0-4,5 0 0 5,-4 0 0 0,-1 0 5-1,5 0-5-3,2 0-1 3,1 10 1 1,0-3-4-5,2-2 1 6,1 1 3-2,-4-4 0 0,2 9 0-4,5 2 4 5,-4-3-1 2,5 7 2-5,-1-4-3-1,-7 4-2 2,-5-3 0 2,1-1 1 0,-14-3 0-2,-3 2-1-1,-7 1 1 2,-5 1-1 0,-4-1 4 1,-3 6-3-4,-6-6-1 3,6 4 0 0,-5-2 0-2,-1-1 0 4,1 2-2-4,0 1 2 4,3 3-7-6,-2 2-16 5,-6-2-25-2,-3-3-51 1,0-7-45-2,0-10-77 2,0 0-315 0</inkml:trace>
    </iact:actionData>
  </iact:action>
  <iact:action type="add" startTime="20607">
    <iact:property name="dataType"/>
    <iact:actionData xml:id="d4">
      <inkml:trace xmlns:inkml="http://www.w3.org/2003/InkML" xml:id="stk4" contextRef="#ctx0" brushRef="#br1">13387 8383 316 0,'0'0'140'6,"0"0"-10"1,0 0-1 1,0 0-45-2,0 0-1 2,0 0 18 2,0 0-17-4,46-51-14 0,-91 109-3 2,-18 36-5 0,-17 26-19 0,-9 24-1-1,-1 14-17 2,6 10-7-4,18-1-10 6,9-8 8-6,12-22 0 6,16-32 1-6,15-41-1 0,9-33-5 6,5-28 7-6,25-3-13 5,46-54-5-5,33-33-1 4,34-33 1-1,26-21 0-4,13-18-1 5,3-8 1 2,-25 18 0-7,-42 34 1 2,-47 45 0 4,-38 39 1-2,-25 31 1-1,-3 6 43 1,-70 76 15 0,-34 49-36-2,-34 55-11 3,-5 18 1-2,8 8 1 1,16-15-7-2,28-34 5 2,21-42-7 1,30-46 1-1,22-41-7-3,12-29 4 4,6-5-5-1,57-45-2-1,47-48-1 0,63-50 1 0,47-45 1 2,47-56-2-1,12-28-5-4,-27 1-7 5,-72 49-2 0,-72 82-4-2,-60 67 13-2,-35 56 8 6,-7 25 8-5,-64 83 22 1,-46 54-12 0,-26 55-1 3,-9 15-3-4,1 12 0 0,15-12-6 5,13-16 2-6,24-36 0 5,28-45 0-7,23-50-4 9,24-40-5-6,17-28-2 0,38-6-3 2,62-54-5 4,43-43 3-7,35-30-6 1,18-26-8 3,-10-4 2-3,-23 23 12 4,-52 38 0-4,-48 46 4 4,-37 37 2-5,-26 19 5 2,-2 39 9 1,-67 59 2 0,-35 48-13-3,-28 29 0 3,-6 1 1 3,6-13-4-6,24-33-1 1,24-39 1 2,32-39 1 3,27-26-1-6,25-26-1 1,0-6-6 2,77-58-9 0,47-42 16-2,56-47 0 2,32-37-4 3,28-44-17-6,1-16-12 1,-29 21-13 5,-59 64 13-6,-61 71 21 3,-56 70 12-2,-36 43 7 3,-31 102 56-2,-58 59-54 0,-29 49 0 0,-2 6 1 4,13-23 4-6,21-36-2 3,15-49-9-1,30-55 8 0,24-35-6 1,17-35-3 0,1-2-2 1,68-61-12-4,31-37 8 5,29-43 0-4,24-25-8 3,7-16-6-5,-8 10 0 5,-32 40-9 0,-47 54 17-2,-40 40 9 0,-29 38 1-1,-4 20 9 4,-20 56 5-3,-26 29-13 0,-9 18-1 0,0-13-13 2,10-15-43-4,4-17-28 4,9-21-30 0,9-10-42-3,19-12-27 1,4-35-162 2</inkml:trace>
    </iact:actionData>
  </iact:action>
  <iact:action type="add" startTime="22429">
    <iact:property name="dataType"/>
    <iact:actionData xml:id="d5">
      <inkml:trace xmlns:inkml="http://www.w3.org/2003/InkML" xml:id="stk5" contextRef="#ctx0" brushRef="#br1">23984 8237 419 0,'0'0'146'10,"0"0"-14"-7,-175 153 6 3,82-76-53 4,-20 19-10-4,-16 27-11 2,-14 25 2 0,-2 19 0 0,8 2-13-2,16-10 3 2,12-13-2 0,22-24-24 1,26-27-3-2,22-33-7 4,22-29-9-3,9-21-3-6,8-12-2 6,16-22-1 2,52-43-4-4,43-31-1 0,36-28 1 4,33-25-1-4,32-28 0 1,15-19-2 1,-32 3 2-1,-45 24-1 1,-66 50-1 0,-52 60 4 1,-27 46-2-5,-5 15 0 5,-79 77 25 0,-37 53-6-1,-36 45 6-3,-13 25 10 4,-10 49 1 1,21-21-2-2,34-35-12-2,33-49 1 4,58-93-5-6,24-32-8 5,5-21-5-1,60-21 3 1,54-52-8-2,53-35-3-1,45-38-2 2,46-42-7 1,36-51-3-4,-6-13-5 3,-57 13-16 1,-78 62-6-1,-83 81-11-4,-61 70 30 6,-9 43 23-3,-81 93 9-1,-50 64 36 5,-39 57-25-5,-11 19-4 1,6 12-1 3,17-18 2-6,22-39-5 4,31-37-2 0,30-57-2 1,37-49 4-4,28-43-11 2,20-19-1 2,87-46-2 0,51-46-19-3,58-51 1 1,39-46-7 1,23-44-13-1,-3-16 6 0,-44 20-1 2,-75 66-25-2,-66 74 7 1,-66 82 34-3,-19 44 19 5,-93 101 32-3,-51 64 25 3,-39 40-43-7,-14 2 7 7,11-25 9-3,27-39 1 2,34-53-8-4,48-54-10 3,36-33 2 0,37-40-5 0,21 0-10-2,85-68-1 2,55-33-5 2,58-40 3-4,31-33-6 0,40-43-11 5,3-21-9-6,-18 7-12 3,-49 44-11-1,-69 62 5 1,-73 70 15 0,-62 55 26 0,-18 89 6-1,-87 77 47 2,-34 48-20-3,-12 10-16 3,15-19 5-2,19-42-4-3,31-50-3 6,33-51 0-2,25-40-1-2,15-22-2 0,28 0 3 3,50-51-9-2,35-19-4 0,19-19 4 1,13-9-4 1,6 4-2-3,-11 12 4 1,-27 21 0 2,-44 27-3-1,-39 28 2 1,-30 6 3-4,0 37 7 1,-41 37-7 2,-27 15-10 0,-17-2 6-1,-7-16-22 1,-5-33-35 1,9-29-86-4,60-9-66 4,11-19-302-1</inkml:trace>
    </iact:actionData>
  </iact:action>
  <iact:action type="add" startTime="37858">
    <iact:property name="dataType"/>
    <iact:actionData xml:id="d6">
      <inkml:trace xmlns:inkml="http://www.w3.org/2003/InkML" xml:id="stk6" contextRef="#ctx0" brushRef="#br1">11865 14318 415 0,'0'0'131'6,"0"0"-17"3,0 0 2-3,0 0-54 1,0 0-21 1,0 0-20 0,26 11 18-2,-23-33-2 2,1-15 14 0,1-8-7 0,-3-6-18 1,-2-7-2-4,0-4-5 6,0 0-8-5,0-6 0-1,-24 4-6 5,-11-1 2-4,-10 7-1 2,-6 6-3 1,-8 10 3-2,-8 8 1 2,-7 7 3-2,-7 6 8 2,-4 8-3-3,-2 2 1 1,-2 5 0-2,5 1-3 6,-1 1-4-6,1-1 13 4,7-3-9-1,0 6-4-1,6-5 5 0,7 7-7 3,-8 0 0-4,6 0-1 0,-6 0-1 2,-5 0 3 0,10 7-4 1,2 3 0-4,6 1-3 3,2-2 0 0,9-2 0 2,2 1 1-5,4-6-1 4,4 1-2-3,5-1 2 5,5-2-2-9,2 0 1 6,13 2 0 0,6 2 0 1,4-4 0-1,-1 0 0-3,1 6 0 4,-10-1 1-3,0 7 0 2,-5-1-1-1,0-1 0 1,3 2-1 1,-2-7 1 0,4-2-1-2,7 1 1-2,-4-4-3 6,5 0 3-8,-1 0-3 5,2 0 3 0,-2 0 0 0,-1 0-1-2,3 0 0 3,-5 0 1-2,2 0 0 1,-5 0-2 0,5 0 1-2,-2 0 0 3,1 0 0-2,0 0-1-1,0 0 1 2,-4 3 1 0,-7-1-1-1,2 3 1 1,-6 1 0-1,2-2 0 1,5 1 2 2,8-3-4-6,3-2 1 4,5 3 0 0,0-3-3 0,0 0-5-2,0-3-7 5,21-21 16-5,18-3-1 3,6 0 1-2,0-3 0-1,8-2 0 4,5 4 2-5,2-4 0 6,5 5-2-6,-9 2 1 3,-1-1 0-1,-17 7 0-1,-6 7-1 3,-12 1 2-2,1 5-1 2,-10 4 4-4,-5-2-4 4,-6 4-1-3,0 0 2 2,0 0 0-2,0 0 0 2,-26 12 6 0,-18 16-6 1,2 6-2-4,-4 0 1 3,-6-4-1 3,7 4 2-6,1-3-2 1,5-5 0 1,12-7 0 2,12-7 1-1,7-8 0-2,8 0 14 2,0-4 14 0,0 3 9 1,8-1 3-4,24 5-21 7,9 1-6-9,2-1 3 7,-4 3 7-3,-4 0-12-1,-3 2-6 2,-4-7-5-3,-5 5-1 6,1-5 0-4,3 3-6 61,-9-2-14-67,7-1-48-1,3-2-45 0,-17-3-82 0,1 0-275 0</inkml:trace>
    </iact:actionData>
  </iact:action>
  <iact:action type="add" startTime="41734">
    <iact:property name="dataType"/>
    <iact:actionData xml:id="d7">
      <inkml:trace xmlns:inkml="http://www.w3.org/2003/InkML" xml:id="stk7" contextRef="#ctx0" brushRef="#br1">5577 15459 643 0,'0'0'98'7,"0"0"-26"-1,0 0 3 1,0 0-22 1,0 0-3 1,0 0-3-4,59-81-2 3,-39 51-6 1,-2-2 9-4,5-5-18 5,5-5-2-3,4-9-5 1,-2-11-1-3,3-8-9 4,4-8-4-2,3-7 2 1,4-1-4-1,-1-2 9 3,-2 1-8-2,-1-1 6-1,-6-1-7-2,5-3-3 4,-6-4-3 3,8 3 1-10,-2 1-1 5,1 1-1 1,-5 10 0 3,1 11 1-6,-2 3-1 0,-2 3 1 5,0 6 0-2,-2 0 0-3,0-5 0 4,4 5 0-1,-4-3 2 0,2 6 0 0,-4 4 0-2,1 1 0 3,-2 6 0-3,-7 0 2 0,1 9-5 2,-5 0 0 3,0-1 0-6,1 3 0 1,2 1 0 3,3-2-1 1,1 2 1-4,-6-3 0 0,6-5 4 1,-4 1-4 3,3 0 0-4,-3 5 0 2,-2 1 0 1,-2 11 1-2,-4 4 0-1,-6 9-2 0,-5 6 1 3,0 3 0 0,0 0 0-3,0 0 4 2,0 0 0 1,0 0 3-5,0 0-2 5,-19 15 2-1,-15 19 0 0,-6 5-4-2,-1 8 0 3,-2 5-1-2,2-7 1 2,5-5-3-4,8-14 0 4,10-5 0-1,13-12 0-1,1-8-1-1,4-1 1 2,0 0-3 0,0 0-4 0,0-16-7-1,25-23 4 1,1-6 7-1,3 0 3 3,-5 0-8-7,1 8-2 6,2 6 2 0,-5 0 0-1,1 10 3-3,-8 2 4 4,-9 12 1-2,-3 7 0 1,1 0 2 0,0 0-1-2,1 0 4 3,2 5 15-2,-3 24-9 0,-1 1-7 1,1 9 10 2,-4 10-5-6,0 6 2 3,0 4-4 2,0 3 3-1,0-6-10-2,-7-16 0 2,3-13 0-1,1-12 0 1,3-13-14-3,0-2-23 4,14 0-38-1,31-30-75 1,-24 8-87-4,-5-7-277 5</inkml:trace>
    </iact:actionData>
  </iact:action>
  <iact:action type="add" startTime="42807">
    <iact:property name="dataType"/>
    <iact:actionData xml:id="d8">
      <inkml:trace xmlns:inkml="http://www.w3.org/2003/InkML" xml:id="stk8" contextRef="#ctx0" brushRef="#br1">7344 12256 398 0,'0'0'251'3,"0"0"-121"5,0 0-18 3,0 0-30-6,0 0-49 3,0 0-8-1,0 0-14 2,108-113 8-3,-83 74 1 1,1-6-5 1,-1-2-8-1,-5-2-4 1,0 10-1 0,-4 8-1-2,-7 11-1 2,-2 11 0 0,-5 4 2-2,1 5-2 2,0-3 2 0,1 0 1 0,0 1 0-2,-2 2-2 4,1 0 1-4,-3 0 4 2,4 0 14 0,-1 8 22 0,0 34-14 1,-3 20-27-4,0 14 10 2,0 3-2 2,0-2 0 5,0 0 2-13,0-9 3 4,0-1-7 8,-10-3 2-5,1-8-3-3,-1 1-2 1,-3-12-4 6,5-8-1-8,1-7 1 6,-3-13-3-3,3-3-2 1,-2-6 2-2,5-4 3 0,-3 1-7 1,-5 1-4 3,-5 2 8-4,-1 3 2 1,-4-2-5 4,1 0-1-5,-3-7-9 0,9 0 1 2,0-2-3-1,6 0-5 2,5 0 8-4,1 0 13 4,3 0 2-1,0 0 1-3,0 0 7 3,0 0 4 0,0 0 6 0,0 0 1-2,19 0 5 2,16 0-8 2,5 0 18-2,14 0 11-3,10 0 6 5,8 0-7-4,-5 0-12 4,-9 0 0-6,-15 0-12 4,-14 0 8 2,-8-2-11-5,-14-3-15 1,-4 3-2 2,-3-5-1 3,0-3-23-7,0-8-72 4,-5 10-117-1,-11 2-47 5</inkml:trace>
    </iact:actionData>
  </iact:action>
  <iact:action type="add" startTime="45961">
    <iact:property name="dataType"/>
    <iact:actionData xml:id="d9">
      <inkml:trace xmlns:inkml="http://www.w3.org/2003/InkML" xml:id="stk9" contextRef="#ctx0" brushRef="#br1">5738 18578 590 0,'0'0'91'7,"0"0"32"0,0 0-38-1,0 0-19 2,0 0-26 2,0 0-14-5,220 6 7 1,-110-12 10 2,21-5-7 3,32 2-5-6,16 5-5 2,11-5-7 0,-15 3-5 2,-27-5 0-4,-39 5 3 4,-41 0 3-1,-35 6 3-1,-17 0-4 2,-16 0 6-4,0 0 1 5,-7 0-9-4,-63 0-6 0,-43 0-9 2,-39 0-1 3,-25 0 0-5,-11 0-1 3,-2 0-1-3,19 0 0 3,13 0-2-2,19 0 2-3,34 0 1 7,25 0-2-3,34 0 2-2,26 0 0-1,20 0 0 4,0 0 0 1,74 6 1-3,45 17 0-1,54 16-1 2,29 4 0 3,10 2 1-9,-20-1 0 5,-38-2 1 3,-50-17-1 0,-53-11 2-6,-31-8 0 2,-20 0 16 3,-24-6 2 1,-59 0-5-2,-31 0-15-5,-17 0 0 9,2-19-2-5,7-5 0-1,15 11 0 0,17 1 0 5,24 12-2-5,18 0-14 1,14 0-35-1,23 17-60 5,11-2-66-4,0 3-358-1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2-23T03:38:04.5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91">
    <iact:property name="dataType"/>
    <iact:actionData xml:id="d0">
      <inkml:trace xmlns:inkml="http://www.w3.org/2003/InkML" xml:id="stk0" contextRef="#ctx0" brushRef="#br0">12766 10130 35 0,'0'0'0'4</inkml:trace>
    </iact:actionData>
  </iact:action>
  <iact:action type="add" startTime="7459">
    <iact:property name="dataType"/>
    <iact:actionData xml:id="d1">
      <inkml:trace xmlns:inkml="http://www.w3.org/2003/InkML" xml:id="stk1" contextRef="#ctx0" brushRef="#br0">8712 9431 191 0,'0'0'177'9,"0"0"-13"-6,0 0 2 1,0 0-43 3,0 0-17-1,0 0-24 4,0 0-17-2,54 0 3-1,-54-3 9-1,0 3 2 2,0 0-14 0,-5 0-12 1,-18 0-6-4,-6 0 12 3,2 0-30 0,3 17 0-1,7-1-7 1,5-4-11-2,11-6-7 3,1 0-2 1,0-3 1-6,0-3 1 3,13 0-4 2,12 0-1-1,-2-3-7-3,0-26-2 3,-7-8 1 1,-12-8 5-1,-4 0 1-1,0 4 0-1,0 9-1 3,0 13-1-1,-7 13 1-2,-13 6 0 2,0 0 0 0,-4 17 4-1,8 23 4 0,9 5 4 1,7 2-1 0,0 4 12 0,0-7 4-2,34-6 1 5,3-14-4-6,-1-12-13 5,4-12-3-5,-16 0-4 4,-3-12-3-3,-8-23 0 0,-11-6-4 3,-2 3-1-2,0 9-7 1,0 9 2 0,0 13-1-3,-7 3 4 4,-1 4 8-1,3 0-1 0,2 0 3 0,0 0 0-1,-2 0 4 0,5 9 0 3,0-1-4-4,0-2-1 2,0-6-38-1,0 0-32 0,0 0-58 1,0 0-91-2,0 0-169 3</inkml:trace>
    </iact:actionData>
  </iact:action>
  <iact:action type="add" startTime="8323">
    <iact:property name="dataType"/>
    <iact:actionData xml:id="d2">
      <inkml:trace xmlns:inkml="http://www.w3.org/2003/InkML" xml:id="stk2" contextRef="#ctx0" brushRef="#br0">9099 8355 146 0,'0'0'448'3,"0"0"-361"1,0 0-3 3,0 0-42 0,0 0-26 2,0 0-6-4,0 0-4 5,-136 50-4-3,127-50 7 1,9 0 20-2,0-16 12 2,0-7 7 1,28-8 18-2,-11 0-19 2,3-2-14 0,-5 1-12-3,-6-2-11 2,-5 12-4 0,-4 2-3-3,0 6-2 3,0 6-1 0,0 3 0 3,0 5 1-7,0 0-1 3,0 0 10 0,-7 0 33 2,1 5-4-3,3 14-5 2,3 4-6 0,0-1 10 1,0 3-2 1,9 1 2-7,14-9-8 6,-6-6-10-1,-4-4-4-3,-7-7-8 6,1 0-6-4,-5-7-2-1,-2-18-7 0,0 0 3 2,0 5 1 1,0 9 3-4,-2 8-1 5,-21 3 0-3,3 0 1 3,0 5 1-7,4 16 2 5,8 0 1 2,3 3 5 2,5-4 3-11,0 2 7 10,0-9 8-6,20-7-3 1,9-6-12 1,-4 0-9 1,-10 0-2 4,-3-28-1-8,-12-11-5 2,0 1-5 5,0 5-11-6,0 9-30 3,-16 9-38 1,-3 15-84-2,9 0-73 0,0 0-376 1</inkml:trace>
    </iact:actionData>
  </iact:action>
  <iact:action type="add" startTime="9169">
    <iact:property name="dataType"/>
    <iact:actionData xml:id="d3">
      <inkml:trace xmlns:inkml="http://www.w3.org/2003/InkML" xml:id="stk3" contextRef="#ctx0" brushRef="#br0">9448 6897 250 0,'0'0'435'2,"0"0"-238"4,0 0-18 2,0 0-73-1,0 0-42 0,0 0-8 0,-79 115-27 2,79-107-18-1,0-8-9-1,0 0 0 1,0 0 1 0,23-17 2 0,6-15-5 1,-4 2 0 0,-9 3 0-4,-9 1 0 2,-7 0 0 0,0 9-1 0,0 4-1 2,-9 7 1-4,-10 6 0 3,-7 0 1 1,3 8 0-2,6 23 6 1,-2 5 14 0,11 2-2-2,7-1 8 2,1-7-3 0,0-8 3 1,0-8-3 1,9-3-5-7,10-11-7 6,-2 0-9-3,-1 0-2 4,-6-30-6-3,-7-4 1 1,-3 1-2-4,0 1 2 4,0 9-3 1,-9 10 2-2,-11 7 2 0,0 6 2 3,-1 0 0-6,4 0 2 3,4 0 1 4,4 6 1-6,9 3 8 4,0-1 3-2,0 1 10 3,3-4 15-5,26 0-4 2,2-5-22 1,-2 0-7 0,-12 0-1 2,-5 0-3-6,-1-5-1 4,-11-17-4 0,0-5-3-1,0 8-9 1,0 5-32-2,-3 5-29 3,-17 4-69 1,11 5-60-4,-2-3-214-1</inkml:trace>
    </iact:actionData>
  </iact:action>
  <iact:action type="add" startTime="9949">
    <iact:property name="dataType"/>
    <iact:actionData xml:id="d4">
      <inkml:trace xmlns:inkml="http://www.w3.org/2003/InkML" xml:id="stk4" contextRef="#ctx0" brushRef="#br0">9907 5781 615 0,'0'0'211'3,"0"0"-130"2,0 0 9 5,0 0-11-4,0 0-8 1,0 0-23 1,-109-96-12 2,77 85-10-4,-1 0-5 1,6 9-8 2,3 2-7-2,-1 0-2 0,11 0-1 2,4 0 4 0,10 3 5-5,0 16 0 4,0-6 0-2,17-1 5 2,15 1-2 0,-5-9-5 0,5-4-2 1,-4 0-3 0,-6-7-5-1,-7-24-2-4,-7-5 1 4,-5-1-1-1,-3 9 2 0,0 9-1 2,0 4 1-2,-5 10 0-1,-14 5-1 3,-1 0 1-1,0 0 0 0,8 22 9-3,-2 8 20 3,12 2 7-1,2 5-5 1,0 0 1-1,0-10 2 2,0-4-5-2,12-9-7 1,1-6-2-2,-7-4-6 2,-5-4-9 1,5 0-5-4,-6-4-2 4,0-24-11-2,0-8 3 7,0 8-3-14,0 7-10 8,0 8-8 2,-13 13-21-6,-4 0-19 5,1 0-45-1,8 0-46 0,1 2-154-1</inkml:trace>
    </iact:actionData>
  </iact:action>
  <iact:action type="add" startTime="10665">
    <iact:property name="dataType"/>
    <iact:actionData xml:id="d5">
      <inkml:trace xmlns:inkml="http://www.w3.org/2003/InkML" xml:id="stk5" contextRef="#ctx0" brushRef="#br0">10172 4303 317 0,'0'0'329'3,"0"0"-207"2,0 0 20-1,0 0-28 4,0 0-30-1,0 0 17 0,0 0-47 0,-125 7-1 3,87 16-12-3,9-3-20-1,6-10-15 3,13-1 0-1,6-6-3 1,4-3 1-4,0 0 7 3,0 0 19 0,4 0 0 4,24 0-17-9,1 0-13 3,-6-7-1 3,1-13 1-2,-8-7-2-1,-5 3-1 2,-10-4 1 0,-1 2-3 0,0 5 2-2,0 12 2 3,0 5-1-1,-9 4 2-1,-10 0-5 0,2 0 4 1,1 26 1 0,7 1 14 0,7-2 3-2,2-2 7 2,0 3 10 0,0-4 10 1,24 0 0-2,8-2-8-1,-4-5-7 3,-11-7-5-3,-4-6-11 5,-6-2-7-8,-7 0-6 5,0 0-2 6,0 0-25-10,0-27-22 1,-13-8-2 3,-8 3 13 1,-3 4-40-2,5 7-35-1,15 18-77 2,1 3-141-2</inkml:trace>
    </iact:actionData>
  </iact:action>
  <iact:action type="add" startTime="11364">
    <iact:property name="dataType"/>
    <iact:actionData xml:id="d6">
      <inkml:trace xmlns:inkml="http://www.w3.org/2003/InkML" xml:id="stk6" contextRef="#ctx0" brushRef="#br0">10546 3090 671 0,'0'0'110'4,"0"0"-11"3,0 0-23 0,0 0 12 0,0 0-40 0,0 0 5 1,-174-126-14 0,142 126 5 1,7 0-8-2,1 0 7 1,2 12 14 1,4 16-22 0,5 0 1-6,11 0-11 6,2-3-7 0,0-3 0-4,0 1-7 4,13-4-1-2,13-4 4 0,-6-8-6-1,0-3-2 3,-10-4 3-1,-2 0-6 0,-1 0-3 1,-3-11-6 0,-4-23-3-4,0 4 1 5,0-2 2-8,0 12 1 6,0 10 3 1,0 4 1-1,-4 6 1-3,0 0 0 6,-4 0 1-4,-2 0 1 1,-3 3 13-4,0 14 6 7,9-1-4-5,4-1-1 3,0 2 1 0,0 0 7-5,20-4 7 5,8-2-22-2,5-11-5 0,-10 0-1 0,-7 0-3 2,-4 0-9-2,-7 0-4 1,-5-5-3 0,0-14-11-1,0-2 8-3,0 10 6 7,0 6 6-3,0 5 5-2,-5 0-2 5,-3 0 3-7,1 16 1 9,1 5 7-11,-1-4 1 7,4-10-8-5,2-4-13 13,1-3-21-17,0 0-25 11,0 0-46-7,20-10-50 3,-3-2-102 1,-6 0-255-1</inkml:trace>
    </iact:actionData>
  </iact:action>
  <iact:action type="add" startTime="12151">
    <iact:property name="dataType"/>
    <iact:actionData xml:id="d7">
      <inkml:trace xmlns:inkml="http://www.w3.org/2003/InkML" xml:id="stk7" contextRef="#ctx0" brushRef="#br0">10794 2083 348 0,'0'0'171'5,"0"0"-76"2,0 0-1-2,0 0-58 3,0 0 15 0,-25-150-23-2,9 127-1 4,6 4 16-4,1 4 5 3,5 8 17-3,4 4-27 2,-3 3 4 1,1-3-5-2,-9 3-12 1,-5 0-9 1,-1 0 12-2,-7 0 10 1,10 0-27-1,4 0 3 1,2 0-8 0,4 3 5 0,4 7 1 0,-4 5 14-5,4 2 4 8,0-5-3-5,0 1-7 1,8-7-11 1,10-5-1-1,5-1 1 2,-3 0-4-2,1 0 8-1,-7 0-5 4,-1 0-3-3,-7-7-5 2,-6-10-2-5,0-3 0 6,0 0-3-1,0 3 1-5,-10 4 0 4,-8 5-1-2,0 4 1 3,-7 4 4-2,2 0 0-1,5 0 1 2,2 15 5 2,3 7 12-3,10 0 1-1,3 1-2 3,0-6-1-1,0-3-1 1,3-9-1-6,15-5-3 6,5 0-5-2,-6 0-1-1,4 0 0 3,-10-22-5 0,-3 0-6-2,-7-4 0 1,-1 7-5 1,0 2-4-5,0 3-6 5,-1 6 11-3,-11 2 4 4,-3 6 1-1,-2 0 1-5,1 3 4 2,4 19 0 9,1 1 10-14,11-3 1 7,0-7-2 1,0 1 3-2,0-5 3 2,16-4-3-4,4-5-5 2,-4 0-7 0,-1 0-1 1,-2 0-14 0,-9 0-21 0,-4-19-27 3,0 2-73-7,0 5-75 5,0 6-201-2</inkml:trace>
    </iact:actionData>
  </iact:action>
  <iact:action type="add" startTime="16456">
    <iact:property name="dataType"/>
    <iact:actionData xml:id="d8">
      <inkml:trace xmlns:inkml="http://www.w3.org/2003/InkML" xml:id="stk8" contextRef="#ctx0" brushRef="#br0">10304 10549 425 0,'0'0'141'4,"0"0"-1"2,0 0-45 3,0 0 27-2,0 0 20 0,0 0-21 0,0 0-1 2,0 0-32-2,29-19-15-1,-29 19-33 2,0 0-8 0,0 0-2 1,-5 0 3-4,-8 0 2 3,2 0-16 0,6 0 3 1,1 0-12-3,4 0-5 1,0 0 0 1,0 0 1 1,0 0-6-3,4-11 0 2,22-12-5 2,-7-18-5-4,-4-3-1 1,-12 2 2 0,-3 1 6 1,0 12-1-2,0 13 3 2,-13 8-2 0,-18 8-2 2,-12 0 5-3,-4 30 2-1,-2 21 11 2,14 7 1 0,2-2-6-2,13-7 0 3,8-16 1 0,12-4 2-3,0-12 5 0,0-7 0 2,12-4-5-1,25-6 3 3,7 0-13-5,2-33-1 5,1-18-6-5,-13-9 2 3,-8-4-3-2,-18 8 3 2,-8 11 0 3,0 12 0-5,0 12 3 0,0 10-4 1,-21 9 1 4,-12 2 1-2,1 2 3-2,0 26 8-3,5 9 3 4,6 5 2 2,13-5-1 2,3-1 9-10,5-8 4 4,0-6-2 2,5-5-3 0,24-2-9-1,-2-13-9 0,5-2-2 2,-7 0-4-1,-6 0-1-2,-6-13 2 1,-5-2-5 2,-5 4 1 0,-3 6-1-3,0 0 2 0,0 5-3 4,0-7-1-6,-3 1 5 5,-5 4-2-1,-5-3-9 9,1 5-25-11,9 0-22-6,2 0-38 11,1 0-48 3,0 0-99-9,0 0-537-5</inkml:trace>
    </iact:actionData>
  </iact:action>
  <iact:action type="add" startTime="17499">
    <iact:property name="dataType"/>
    <iact:actionData xml:id="d9">
      <inkml:trace xmlns:inkml="http://www.w3.org/2003/InkML" xml:id="stk9" contextRef="#ctx0" brushRef="#br0">12427 10063 680 0,'0'0'253'4,"0"0"-99"2,0 0-53 2,0 0-50 0,0 0 9 0,0 0-17-2,-148 81-6 1,128-58-7 2,7-3-5-1,13-1 0-2,0-2 5 1,0 0 1 2,13-2 2-1,15-8-10-1,2-7-5 0,2 0-10 1,-13-13-8 0,-3-30-3-2,-13-4-6 4,-3-7-1-4,0-3-3 0,0 16 8 2,-24 10 0 7,-6 14 4-7,-11 17 1-8,-15 0 2 9,-4 22 4-2,2 23 6 1,12 9 1 0,10 5-4 0,16-7 5-2,12-8 2 2,8-11 7-1,0-8 7 2,13-5 3-2,22-17-6 0,9-3-11 0,2 0-2 1,-5-17-12 0,-8-20-2-1,-13-7-3 2,-11-5-3-4,-9 9-4 4,0 10-2-2,0 13 1 1,-3 12 2-1,-16 5 1 0,-5 0 4 1,0 0 4 0,7 0 5 0,1 11 5 0,13 10 0 1,3 7 5-3,0 9 6 2,0 7 2 1,3 4-8-3,20-12-6 11,-5-8-5-12,-5-14-4-5,0-14 1 12,-6 0-2-7,5 0 0-1,-4-39-7 4,-2-6-4 0,-6 3 7-2,0 8-5 4,0 14 3-2,0 9-4-1,-10 5-12 0,-6 6-3 0,9 0-1 0,-3 0-21 1,2 0-13 0,5 0-25 3,3 0-68-8,0 0-55 5,0 0-313-2</inkml:trace>
    </iact:actionData>
  </iact:action>
  <iact:action type="add" startTime="18419">
    <iact:property name="dataType"/>
    <iact:actionData xml:id="d10">
      <inkml:trace xmlns:inkml="http://www.w3.org/2003/InkML" xml:id="stk10" contextRef="#ctx0" brushRef="#br0">14006 10073 625 0,'0'0'144'5,"0"0"-12"4,0 0-32-3,0 0-30 2,0 0-15 0,0 0-1 0,0 0-16-1,-126-114-5 0,113 112 1 1,8-1-12 0,2 3-7 0,3 0 2 1,0 0 10-3,0 0 9 2,16 0 4 1,25 0-7-5,0 5-27 7,-8-2-1-8,-4-3 3 5,-15 0-3 3,-1 0 0-3,-11 0-4-5,1-22-1 9,-3-8-2-8,0 4 0 3,0 5 2 1,0 6 0 0,-23 5-1 0,-9 5 1 2,-7 5 2-5,-2 0-2 1,-5 0 6 3,12 22-3 1,7 15 10 0,8 0 13-8,9-4 4 6,10-2-7 0,0-3-3 0,0-8 5 1,39-6-12-4,7-9-5 3,9-5-8 3,0 0 0-7,-7-22 1 4,-12-9-2-1,-18 0-3-2,-5 4 0 5,-12-3-3-1,-1 11-2-3,0 5-3 2,0 3 7 2,0 5 3-5,0 4 2 1,-11 2 0 0,-5 0 1 5,-2 0 3 0,2 0 3-6,6 0 4 0,9 17 3 5,1 4 5-5,0 6 3 4,14-2 0-3,24-6-6 5,-2-4-6-5,0-13-1 2,-5-2-6 0,-5 0-1-4,-10-6-2 5,-12-19 0-1,-4-5-4 1,0 0 0-4,0 6-2 3,0 7 2 1,-4 9-1-2,-12 3-1 0,0 5 0 2,-4 0 0 2,-1 0-5-8,-5 7-16 5,-7 13-37 0,6 5-59 1,16-13-97-4,1-1-182 1</inkml:trace>
    </iact:actionData>
  </iact:action>
  <iact:action type="add" startTime="22277">
    <iact:property name="dataType"/>
    <iact:actionData xml:id="d11">
      <inkml:trace xmlns:inkml="http://www.w3.org/2003/InkML" xml:id="stk11" contextRef="#ctx0" brushRef="#br0">13583 8067 525 0,'0'0'284'3,"0"0"-125"3,0 0 2 2,0 0-68-2,0 0-28 2,0 0-24 1,0 0 14-2,0 0-16 0,-161 44-18 1,123-34-2 0,10 7-10-2,5 0-6 2,10-2 9 1,10-2 16-2,3-2 7 0,0-2-4 4,23-9 5-7,24 0-3 4,4 0-21-1,-4-20-7 0,-7-14-1 2,-16-7-1-2,-11-4-3 1,-13-8 1-2,0 1-1 4,0 5 1-4,-17 10-1 6,-14 14 0-7,-2 14-1 2,-10 9 1 1,2 0 2-1,0 29 1-1,5 11 4 1,13 7 12 2,7-2 4-1,9-2 9-2,7-10 3 3,0-8-4-1,3-8 3-2,33-9-13 3,7-8-9 3,2 0-2-9,-1-8-9 5,-11-21 0 2,-13-4-1-3,-12 11 0 2,-5 2-1-3,-3 10-2 5,0 4 0-7,0 0-2 1,-3 6-3 1,-15 0 8 4,4 0 0-2,1 15 0-1,8 9 1 0,5-1 1 2,0-1 3-1,0-5-4-1,0-5-1 0,0-7 0-1,0-5-1 4,2 0-21-5,5 0-44 2,-4-21-36 0,-3-8-36 2,0-7-35 4,-10 19-93-10,-10-1-275 5</inkml:trace>
    </iact:actionData>
  </iact:action>
  <iact:action type="add" startTime="23204">
    <iact:property name="dataType"/>
    <iact:actionData xml:id="d12">
      <inkml:trace xmlns:inkml="http://www.w3.org/2003/InkML" xml:id="stk12" contextRef="#ctx0" brushRef="#br0">12753 6452 605 0,'0'0'240'3,"0"0"-75"-1,0 0-26 6,0 0-60-2,0 0-12 3,0 0 10-2,0 0-15 2,-72-22-19-4,41 42-4 8,5 8-11-9,0-1-9 4,12 4-3 0,4-5-6 0,10-4 11 0,0-5 9 1,0-9-2-6,0-8-4 5,24 0-8-1,4 0-11 4,-1-40-5-3,-9-4 0-4,-7-10-2 5,-8 1 1-2,-3 6 0 2,0 8 0-5,0 5 0 7,-23 7 1 8,-4 14-1-13,-7 8 1-6,4 5 0 7,-1 0 0 0,5 18 3 0,6 14 0-2,7 2 9 3,13 0 20 5,0-4 2-10,0 4 4 11,4-6-10-11,25-4-11 12,2-16-7-11,2-6-2-4,-10-2-6 9,-7 0-1-2,-7 0-1 1,-5-14-1 0,-4-6-2 5,0-3-4-10,0 1 4 8,0 9-2-7,-6 1 1 5,-1 7 3-3,3 5-1-2,-3 0 2 6,2 0 0-4,2 0 3 3,3 11 2-2,0-4 2 0,0 3 2 3,8-10 0 4,16 0 1-8,4 0-7-6,-1-17-3 9,-4-9-1 1,-7 4 0-2,-5 10 0-4,-11 10-5 4,0-3-25 2,0-3-43-4,0-13-64 0,-16-11-67 0,-2 16-8 4,2-6-125-3</inkml:trace>
    </iact:actionData>
  </iact:action>
  <iact:action type="add" startTime="24134">
    <iact:property name="dataType"/>
    <iact:actionData xml:id="d13">
      <inkml:trace xmlns:inkml="http://www.w3.org/2003/InkML" xml:id="stk13" contextRef="#ctx0" brushRef="#br0">12046 4232 267 0,'0'0'141'2,"0"0"6"2,0 0 34 4,0 0-38 1,0 0 12-5,0 0-19 3,13-19-28 1,-13 19 13-2,0 0-25 4,-13 0-30-3,-10 9-1 2,-2 6-29-1,5 2-18 0,1 0-9-2,2-1-5 2,7 1 0-1,1 0-1 5,7-5-3-9,2-4 4 5,0-5 5-2,0-3 7 4,16 0-5-4,6 0-6 2,-3-13-5 1,-6-15 0-4,-9-6-1 3,-4-3-1 0,0 3 0 0,0 6 0-1,-13 9 0 3,-4 9 0-5,-2 10 1 2,-6 0 1 1,-1 0-1 2,6 32 1-2,-3 0 3-2,10 6 1-1,8-7 3 5,5-6 3-2,0 0 3-2,0-5 9 0,21-6 4 2,15-5-9 0,-4-9-7 1,0 0-4-3,-8 0-4 1,-11-26-2 2,-2-18-2-3,-11-16 1 4,0-4-3-5,0 5-1 4,-24 17-1-4,0 16 3 4,1 15 0 1,-1 9 1-5,-2 2 2 2,2 0 0 0,0 4 0 3,8 18 7 0,9 8 5 2,7-5 10-5,0 5 11-7,0 1 3 10,26-6-6-5,8-3-12 4,0-9-7-3,0-5-5 3,-8-8-4 9,-4 0-1-15,-6 0-1-3,-11 0-1 12,-2-8-4-8,-3-14-19 2,0-4-20 2,0 4-35 0,-16-3-35 0,-4-7-55-3,7 18-72 6,-3-6-135-5</inkml:trace>
    </iact:actionData>
  </iact:action>
  <iact:action type="add" startTime="25151">
    <iact:property name="dataType"/>
    <iact:actionData xml:id="d14">
      <inkml:trace xmlns:inkml="http://www.w3.org/2003/InkML" xml:id="stk14" contextRef="#ctx0" brushRef="#br0">10998 1910 408 0,'0'0'479'2,"0"0"-394"4,0 0 41 1,0 0-54 2,0 0-35-4,0 0-3 3,0 0-6 0,-46-72 2 0,21 72 6-1,5 0 21 2,-1 21-2 4,5 19-6-9,8 0-9 2,3-12-6 1,5-8-12 1,0-12-5 1,0-6-4-2,24-2 6-2,13 0 1 6,11 0-2-7,-6 0-2 4,-3-25-2 0,-11-14-4 0,-12-6-7-1,-15-11-2 1,-1 1-1-1,0 8-1 1,-20 12 0-2,-9 15 0 4,1 11 0 7,-3 9-1-16,-1 0 2 4,1 34 2 7,5 11 15-9,9 4 6 4,5 0-2 2,8-6 5-1,4-9-3-2,0-14 4 3,0-3-1-3,13-4-1 3,7-5-10-3,6-5-6 1,0-3-8 9,-7 0 1-12,-6 0-1 0,2 0-1 4,-7-11-1-1,-3-12-3-1,-4-4-4 3,-1 3-3-3,0 7 3 2,0 7-1 3,0 4-2-7,0 6-9 3,0 0-12 0,0 0-39 1,0 16-46 3,0 25-62-7,0-22-92 3,0 3-425 4</inkml:trace>
    </iact:actionData>
  </iact:action>
  <iact:action type="add" startTime="39251">
    <iact:property name="dataType"/>
    <iact:actionData xml:id="d15">
      <inkml:trace xmlns:inkml="http://www.w3.org/2003/InkML" xml:id="stk15" contextRef="#ctx0" brushRef="#br0">19349 12619 547 0,'0'0'458'2,"0"0"-340"5,0 0 27 1,0 0-54-2,0 0-12 3,0 0-9-4,0 0-2 3,0 0 15 2,0 0-16-3,200-17-14-1,-147 13-7 5,8-2-11-6,3 3-7 2,-2-2-12 1,-4-1-9 1,-3 3 3-3,-10 0 0 1,-4 1 1 3,-8-1-4-4,-9-2-3 1,-4 1-1 4,-11 4-1-4,-2-1-1-3,-7 1 0 4,0 0 1 0,0 0-2-2,0 0 2 2,0 0-2 2,0 0 3-4,0 0 5 0,0 0 6 5,0 24 0-4,-25 21 6-1,-17 15-7 3,-1 4-2-1,-1 0-11-3,1-2 0 3,5-3 0 1,3-9 0-1,3-4 0-2,9-7 0 2,0-6 0 0,8-9 0-3,4-7 0 3,9-9 0 1,-1-3 0-5,3 2 0 6,0-2 0-1,0-2 0-3,0-3 0 2,0 0 0 2,0 0 0-4,0 0 0 0,0 0 0 2,0 0-39 1,0 0-75-4,0-8-87 3,0 1-87 1,0 2-204-4</inkml:trace>
    </iact:actionData>
  </iact:action>
  <iact:action type="add" startTime="40960">
    <iact:property name="dataType"/>
    <iact:actionData xml:id="d16">
      <inkml:trace xmlns:inkml="http://www.w3.org/2003/InkML" xml:id="stk16" contextRef="#ctx0" brushRef="#br0">26608 12486 708 0,'0'0'142'6,"0"0"14"0,0 0-48 2,0 0-27-4,0 0-3 6,0 0-2-2,0 0-11-3,6 0-5 5,-6 0-8-3,0 0-3 2,3 0-4-1,-3 0-2-3,7 0-7 3,0 0-5-1,13 0-10 1,12-10 5-1,2-3-7 1,6-1-6 0,1 0-1-3,2 3-1 3,-2 6 0 4,-2-2 1-7,-3 7-2 0,-4 0-1 3,2 0-3 0,-4 0-2-2,-7 14-2 4,-1 6 2-4,-8 3-2 2,-5-4-2 0,-7 3 2-2,-2 8-2 2,0-5 4 0,0 5 0-2,-31-4-4 2,-12-4-2 1,-4-6 1-1,-9 0 1-3,2-8-4 5,2-3-1-4,7 1 0 4,10 0 0-4,12-3 0 0,7-1 3 3,6 1 0-2,10-3 2-1,0 0 0 2,0 8 0 0,0 3 1 2,26 6-1-2,17 6-4-1,2 1 2 0,-1 3 2 0,-1-2 2 2,-6 0 0-5,-13 0 0 4,1-5 0 0,-13-1-1-1,-4-1 1 1,-5-4 1 2,-3-1 2-4,0 4 4-1,-16 0 0 5,-27 1-4-4,-9-1 1 5,-1-7-1-4,1-1-1 2,7-1 3-5,9-3-5 3,4-1-2 1,10-4-2-1,3 0 1 1,8 0-6-1,8 0-26-1,-3 0-34 2,6-23-53 0,0-5-42 0,0 13-84-3,0 10-283 6</inkml:trace>
    </iact:actionData>
  </iact:action>
  <iact:action type="add" startTime="43377">
    <iact:property name="dataType"/>
    <iact:actionData xml:id="d17">
      <inkml:trace xmlns:inkml="http://www.w3.org/2003/InkML" xml:id="stk17" contextRef="#ctx0" brushRef="#br0">33173 12195 126 0,'0'0'505'3,"0"0"-337"2,0 0-40 2,0 0-62 1,0 0-8-2,0 0-3 4,0 0 6-4,26-44 1 0,-25 44 18 4,-1 0 9-4,0 0-12 3,0 0 6-2,0 20 0 2,0 24 2-3,0 22-31 1,0 13-37 2,0 13 4-3,-1 4 6 5,-3-5-4-4,-4-9 0-1,7-16-4 2,1-19-9-1,-3-13 1 1,3-6-5-1,-3-9-3 2,-3-2-3-3,6 3-5 2,-1 0-4 0,-2-3-17-2,0 0-24 0,-1-9-12 2,4-3-23-2,0-5-10 2,0 0-2 0,0 0 0 0,4 0-60-2,2-5-74 5,1-8-237-5</inkml:trace>
    </iact:actionData>
  </iact:action>
  <iact:action type="add" startTime="43809">
    <iact:property name="dataType"/>
    <iact:actionData xml:id="d18">
      <inkml:trace xmlns:inkml="http://www.w3.org/2003/InkML" xml:id="stk18" contextRef="#ctx0" brushRef="#br0">33335 12619 855 0,'0'0'179'3,"0"0"-48"4,0 0-45 1,0 0-19 0,0 0-3-1,0 0-5-1,-101-4-2 4,53 4-3-4,-9-3-10 2,1 0-11 2,1 3-2-6,-2-3-11 4,2-1 0 0,10 0-12-2,5 1 5 2,11 0-6 0,10 3 3 0,12 0 6-1,2 0-2 3,2 0 4-4,3 0 1 2,0 0 2 0,0 0-2-3,0 0-5 3,0 0 1 0,0 0 1-1,0-5-10 1,0-12-3 1,6-13-3-2,16-7-1-2,4-14 1 6,4 1 2-6,1-7 0 4,-2-2-1 4,-2 0-2-11,-6 9 3 6,-5 10-4 0,-3 16 4-2,-6 9-2 2,-7 6 0 1,0 3 2-3,0 4 0 0,0 0-1 3,0-1-1-2,0-1 1 1,0 2-1 0,0-4-2 0,0 6-8-2,0 0-35 2,4 0-51 0,-1 8-54-2,-3 9-41 2,0 3-173 1</inkml:trace>
    </iact:actionData>
  </iact:action>
  <iact:action type="add" startTime="52895">
    <iact:property name="dataType"/>
    <iact:actionData xml:id="d19">
      <inkml:trace xmlns:inkml="http://www.w3.org/2003/InkML" xml:id="stk19" contextRef="#ctx0" brushRef="#br0">15015 15937 506 0,'0'0'172'2,"0"0"2"2,0 0-52 3,0 0-19 2,0 0-11-2,0 0-16 0,0 0 14 1,0 0-23 0,-35 48-9 0,35-48-18-2,0 0-14 1,0 0-18 2,0 0-4-1,0-22-3-2,0-16 3 1,0-1-1 1,20-6-2 0,3 4 0-2,2 6 1 2,-2 5 0 1,-3 7-1-1,4 9 5-1,-4 7 0 0,5 0 9 3,-4 7 4-6,3 0 6 7,3 0-2 0,9 0 1-9,1 0 0 7,3 0-3-4,1 0-1 4,-1 7-5-2,4-7 1 3,2 10 1-4,3-5 3 2,-1 7-8 0,6-7 3 1,2 1-4-5,1 0-2 3,-6-3 2 1,-5 2 0 2,-2 0 3-4,-4-2 2 1,4 2 0 3,-4-1-2-4,4-4-3 2,-1 2-3 1,1-2-2-2,8 0 0 0,-7 0-2 2,-2 0 1-4,-2 0 3 2,-5 0 2 2,0 0 1-4,1 0-2 4,-5 0-3-3,-1 0 0 3,1 0-2-4,0 0-2 3,-4 0 1 0,2 0-2 0,6 0-1-2,1-6 1 2,3-2 0 2,2 3 1-3,-1 0-2-2,-1-4 1 4,-3 5 1-2,3 2 1 2,-2-3-3-4,0 5 1 5,5-12-2-5,2 7 1 3,0-5-1-1,3 3 1 2,1 1-2-2,2-3 2-1,-3 7 1 5,-6-4 1-6,4-5-2 4,-5 5 4-2,-2-1-4 0,-1-2 0 0,-5 1 0 3,0-2 0-4,3-1 0 0,-5 0 0 3,-1 6 0-1,-1 2 0-1,-1-2 0-2,-5 2 0 4,-3 3 0 0,-2-4 0-1,-2 2 0-3,-5-2 0 3,-2 0 0 1,1 1 0-2,0 3 0-1,-2-6 0 1,3 6 0 3,1-4 0-5,4 4 0 5,-3-2 0-3,-2-1 0 1,5-2 0 0,2 2 0 0,5-6 0-2,-3 1 0 1,3-3 0 2,-2 5 0-4,-1-8 0 4,-4 6 0-2,-3-1 0 2,-2-1 0-5,5-5 0 6,-3-7 0-4,6-10 0 3,-4-9-6-3,2-10-1 2,-4-8 0 1,-3 6 0 1,1 10 4-4,-9 7-2-1,1 18 2 4,-1 10 1-4,4 0-1 4,-6 8 2-2,0 0 1 1,0 0-1 1,0 0-1-3,0 0 2 2,0 0-4 0,0 0 2 1,0 0 2-3,0 0 0 0,0 0 0 4,0 0 3-3,0 0-3 0,0 0 3 1,0 0 3 1,0 0-6-3,0 0 6 1,0 20-3 1,0 17-2 0,0 7-1 1,0 7 0-1,0-6 1-3,-6 0 1 4,6-2 0-4,0-11-2 4,0-3 1 1,0-16-2-6,0-1 2 6,0-7-1-7,0-2 3 5,0 4-3 1,11-3-1-2,7 9 1 0,8-6-1 0,1 3 1 1,4-3 0 0,5-4 0-1,8 0-1 0,-1-3 0 2,8 0 1-1,8 0 0-4,-4 0-1 5,5 0 1 0,-7 0 0-1,-6 0 1-3,-1 0 0 5,2 0 1-4,-5 0-2 3,7 7 0-3,-2 5 1 1,-2-3 0 2,5 2-1-2,-5 1 1 2,3-5 0-3,2 6-1 1,0 0 0 2,-5-2 0-3,-2 3 1 2,-4-3 0 1,-2 2-1-2,-3-3-1-2,-6 4 1 4,0-8-1-1,-2 5 0-1,-1 2 1-1,3 2 0 2,-1 2 0 1,-3 0-3-1,1 3 3-4,4-1 0 7,-1 6 0-4,2 1 0 0,-7 1 2 0,5 4-1 2,-9 4-1-2,1 5 0-1,-1-4 0 4,-4 1 0-5,-2 1 1 4,0-4-1-1,-1 0 0-2,-3 3 1 2,0 1 0-1,0-6 1 2,-1-5-2-3,-2-5 1 1,-3-15-1 1,-1-4-1 1,-3-3 1-4,0 0-2 3,0 0-4 0,0 0-11 1,0 0-11-4,0 0-25 3,0 0-27 0,0 0-60 0,0 0-59-1,0 0-81 0,0-7-158 2</inkml:trace>
    </iact:actionData>
  </iact:action>
  <iact:action type="add" startTime="56359">
    <iact:property name="dataType"/>
    <iact:actionData xml:id="d20">
      <inkml:trace xmlns:inkml="http://www.w3.org/2003/InkML" xml:id="stk20" contextRef="#ctx0" brushRef="#br0">13316 18502 267 0,'0'0'388'2,"0"0"-202"3,0 0-26 1,0 0-51 2,0 0-22 0,0 0-28 1,0 0 16-2,52 7-6-1,-6-7-9 2,8 0-9 0,7 0 4-2,8 0 0 3,2-7 3-2,12 7-10 1,0-5-8-1,5-10-4 1,9 5-9 6,0-5 4-11,11 5 0 3,5-7-1 3,1 2-8-2,-1 0 2 1,3 6-12-3,-7-4 4 3,1 5-6 0,-3-3 0 0,-7 3-1 1,-2 3 0-3,-3-2-3 3,-9 7 1-1,-2 0-7 0,0-5 0-3,1 5 0 5,-1 0 0-3,8-5 0-2,1 2 0 3,-6-4 0 1,-3 7 0-1,-2 0 0-3,-6 0 0 6,-1 0 0-6,-1 0 0 5,1 0 0-4,-2 0 0 0,4 0 0 2,-1 0 0 0,-2 0 0-1,3 0 0 0,-3 0 0 2,-7 0 0-2,-1 10 0 1,1 0 0-2,-3-3 0 4,5-7 0-4,0 0 0 0,3 0 0 2,-4 2 0 1,2-2 0-1,-4 0 0-2,3 5 0 4,0 1 0-4,8-6 0 3,4 0 0-2,8 0 0 1,9 0 0-1,2 0 0 2,7 0 0-2,-5 0 0-2,-4 0 0 3,-12 0 0-1,-9 0 0 0,-5 0 0 0,-1 0 0 2,3 0 0-2,6 0 0-1,0 0 0 3,1-6 0-2,3-1 0 3,9-5 0-6,4 0 0 4,-6 4 0 1,9 3 0-1,-4-1 0-5,-12 6 0 7,-7 0 0-3,-3 0 0 2,-11 0 0-3,-6 0 0 4,0 0 0-3,-7 0 0-1,-6 0 0 0,-7 0 0 2,-5 0 0 0,-11 0 0 0,-10 0 0 0,-8 0-42-2,-3 0-90 2,0-14-90 0,0 2-127-2,0-1-90 3</inkml:trace>
    </iact:actionData>
  </iact:action>
  <iact:action type="add" startTime="58449">
    <iact:property name="dataType"/>
    <iact:actionData xml:id="d21">
      <inkml:trace xmlns:inkml="http://www.w3.org/2003/InkML" xml:id="stk21" contextRef="#ctx0" brushRef="#br0">23391 18447 472 0,'0'0'172'5,"0"0"11"-1,0 0-78 5,0 0-27-1,0 0 16-3,0 0-4 3,0 0-10 0,99 10-6-1,-71-10-3 0,2 0-27 3,9 0-5-4,6 0-2 1,10 0-3 0,10 0 2 1,11 0-4-2,8 0 3 3,13 0-6-1,7 0 2 3,20 0 0-6,16 0-1 3,15 0 2-1,21 0-6 0,28 0-10 1,12 0-1-2,26 0-5 2,-6 0-2 1,-15 0 7-2,-24 0 0 1,-35 0-2-1,-26 0-1 2,-27 8-4-2,-26-8-4-2,-21 7 0 4,-21-7-1-2,-11 5-1 4,-12-5 1-3,-11 0-2-1,-3 0-1 1,-4 0 2-2,0 5 0 2,0-5-2 1,0 3 3-1,0 9-1-3,-16 7 1 3,-40 6-1 0,-31-3-2 0,-39 5-2 2,-27-14-1-6,-16-6-3 6,1-2 3-3,11 0-10-2,24-5-22 3,25 0-43 1,37 0-53-1,41 0-88-1,30 0-108-1</inkml:trace>
    </iact:actionData>
  </iact:action>
  <iact:action type="add" startTime="59705">
    <iact:property name="dataType"/>
    <iact:actionData xml:id="d22">
      <inkml:trace xmlns:inkml="http://www.w3.org/2003/InkML" xml:id="stk22" contextRef="#ctx0" brushRef="#br0">29348 18628 695 0,'0'0'205'5,"0"0"-59"0,0 0-72 3,0 0-9-1,166-25-9 3,-116 17 5-3,-1 3 3-1,15-7-11 2,-2 4 2 3,12 1-9-6,17 2-2 1,6 1 6 1,16-4-1 2,8 8-13-3,3 0-3 2,5 0-4 0,3 0-5 8,2 0-3-12,5 8-5-1,1 5-2 5,2 4-2 1,9-6-1-2,0 4-5-1,8-2 1 2,2-2-2-1,-8-5 0-1,-1-1-5 4,-17 5 0-4,-21 0 0 4,-8-3 0-4,-9 3 0 0,-10 10 0 2,-7-13-1 1,-15 5 1-2,-9-5 0 0,-9-2-1 5,-14-2 0-5,-8-3 0-1,-2 0-1 2,-14 0 1 0,1 0-4 1,-6 5 1-2,-4-5 1-1,0 0 2 4,0 0 1-4,0 0 0 0,0 0-2 2,-17 6-21 0,-57 5 5 0,-51-3 4-2,-44 4 8 2,-47-7 5 0,-50 2 1 2,-28-7 1-6,-25 0 3 4,8 0-4 0,31-26-7 0,51 3-2-1,56 15 1 1,52 8-8-1,48 0-6 3,43 0-6-3,30 14-14 0,34 22-16 0,50 16-46 1,22 4-85-2,-49-37-77 2,-14 0-788 0</inkml:trace>
    </iact:actionData>
  </iact:action>
</iact:actions>
</file>

<file path=ppt/ink/inkAction4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2-26T05:37:22.925"/>
    </inkml:context>
    <inkml:brush xml:id="br0">
      <inkml:brushProperty name="width" value="0.05292" units="cm"/>
      <inkml:brushProperty name="height" value="0.05292" units="cm"/>
    </inkml:brush>
  </inkml:definitions>
  <iact:action type="add" startTime="10458">
    <iact:property name="dataType"/>
    <iact:actionData xml:id="d0">
      <inkml:trace xmlns:inkml="http://www.w3.org/2003/InkML" xml:id="stk0" contextRef="#ctx0" brushRef="#br0">30017 17630 600 0,'0'0'165'3,"0"0"-45"2,0 0-33 3,0 0-23 1,0 0-15-4,0 0-4 3,-59-2-8 0,-15 2-15-2,-6 0-3 2,-15 0 4 1,-5 0 1-4,-6 0-8 3,6 0-3 3,8 12-1-7,13-1-5 3,18-5-3 3,10-3-3-4,12-1 3 2,19-2-4-2,8 0 0 4,9 0 3-4,3 0 1 2,0 0 5 0,0 0-1-1,32 0-2 0,38 0-4 1,28 0 7 0,27 0-6-2,13 15 1 2,2-7 2 3,-9 9 0-6,-17-4-1 3,-11-1 2 5,-10 0 6-9,-21-7-2 7,-2 3 4-7,-17-2-1 0,-15-6-5 5,-13 0-4 2,-14 0 0-4,-3 0-4-2,-8 0 0 4,0 0 0-3,-5 0-1 0,-54 0 1 4,-27-19 2-4,-30-11-1 0,-4 3 0 4,3 5 3-4,2 2 2 2,9 8-1 0,15 5-2-1,10 0-2 1,13 1 0-1,17 4-2 0,18 2-1 0,15 0 0 0,12 0 1 4,6 0 2-8,0 0 1 6,0 0 3 0,32 0 12-1,39 0-12-4,29 0-2 4,11 2-3 2,-10 11-1-3,-11-8-2-1,-13-1 1 4,-18 4 1-4,-14-1 0 2,-12-7 0 1,-17 0 2-4,-8 0 2 3,-8 0-2 2,0 0-1-7,0 6 0 5,-21 0 0 3,-38 2-2-5,-25 4 2-1,-6-7-2 5,3-2 6-4,6-1-2 4,17 1-3-3,10 3 0 2,15 0 1-5,22-6-1 5,11 5 0-1,6-5 0-3,0 0 2 4,0 0 0-1,23 2 7 2,37 4-1-5,16 1-7 6,-2-2-1-6,-14 0-1 4,-15 2 0-2,-22-7 1-1,-11 0 0 2,-11 0 1-4,-1 2 1 7,0 3-2-6,-33 7-3 6,-24-4-2-6,-11 2 5 1,4-2 2 3,8-4-1-1,6 1 1-2,20-1 0 2,10 0 0 1,15-4-2-3,5 0 1 1,0 0-1 3,5 0 1-4,43 2 2 3,14 3 2-1,9 1-3-2,-12 0-2 1,-11-3 0 1,-19 2 0 0,-14 0 2-1,-12-5 0 0,-3 7-2 2,-14-2 0-4,-46 8-6 4,-30 4-4 0,-4 3 10-6,4-3 8 7,19-3-5-1,18-8-3-3,16-4-3 1,16-2 0 0,14 0 3 3,7 0-5-4,0 13-8 2,5-4-36 1,28 12-14-4,-13-10-127 2,-7-3-96 3</inkml:trace>
    </iact:actionData>
  </iact:action>
  <iact:action type="add" startTime="17252">
    <iact:property name="dataType"/>
    <iact:actionData xml:id="d1">
      <inkml:trace xmlns:inkml="http://www.w3.org/2003/InkML" xml:id="stk1" contextRef="#ctx0" brushRef="#br0">26054 11227 288 0,'0'0'203'8,"0"0"-125"-4,0 0 57 4,0 0-56 0,0 0-31 0,0 0-7-2,0 0-8 4,-13 15 0-4,13-15-1 5,0-10 16-8,7-21-3 10,25-6 3-10,6-1-14 5,8-5-5 0,4 2-6-2,6-8-4 2,1-7-4 0,5-6-3-1,-4-8-3 3,6-8 5-2,-3-7-7-1,7-5 2-1,-7-2-2 2,5-5 6 0,0 9-3 0,-1 4 0-1,-1 2-1 1,-5 5-4-1,-4 2-2 2,-8 4 0-4,-4 1-2 6,-2 4-1-6,-1 2 2 3,-4 2-1-1,-2 9-1 0,-5 9 0 1,-2 5 0 0,2 4 1 0,-4 1 0-3,-2 6 1 5,-3 6-2-3,-4 5 4-2,-7 3-3 3,-3 5 0 4,-3 5-1-8,1 1 1 2,-4 3 1 3,0 0 3-2,0 0 10 3,0 0-6-4,-4 0-5-1,-30 3-3 5,-12 24 4-5,-8 7-3 4,-12 5 2-3,5 4-2 3,0-6 0-1,2 1-1-2,15-7 1 2,4-11-2 0,11-3 1 0,11-9-1-3,8-6 0 6,10-2 0-5,0 0-2-1,0 0 2 6,28-2-1-4,21-30 0 0,10-3-1 3,2-4 1-6,-6-1 1 7,0 3 0-6,-4 5 0 7,-7 0 1-10,-8 10-1 6,-12 7 0 2,-5 7 0-4,-9 3 1 0,-8 5 0 4,4 0 2-3,-6 0 13-2,0 0 5 4,0 21-13-2,0 10-4 2,0 3-3-2,-18-1 0-1,5-1-1 2,6-3 0 1,4-1-2-1,-6-4-8-4,9-1-27 4,0-1-26 2,0-5-40-3,0-5-16-2,0-12-34 4,0 0-112-2,13 0-105 0</inkml:trace>
    </iact:actionData>
  </iact:action>
  <iact:action type="add" startTime="18198">
    <iact:property name="dataType"/>
    <iact:actionData xml:id="d2">
      <inkml:trace xmlns:inkml="http://www.w3.org/2003/InkML" xml:id="stk2" contextRef="#ctx0" brushRef="#br0">27869 9029 418 0,'0'0'112'4,"0"0"24"4,0 0-17 2,0 0-53-6,0 0-15 4,0 0-2 0,64-62-8 0,-41 40-6-2,8-3-7 2,-5-6-9 1,4-7-11-2,-7 5-3 0,3-8-3 0,-1 0-1 1,-8 4 0-2,-1 4 0 2,-3 8-1 0,-5 11 2 0,-6 4-2 0,-2 10 4-2,0 0 22 3,0 0 7-2,0 0-9 2,0 10-15-4,0 21-4 4,0 9 0-2,-2 10 3 0,-11 6-1 2,1 6 2-2,-1 5 0 0,3 4-4 2,-3-4-2 0,8 2 3-5,-6-9 3 5,9-6-2 0,2-10 0-4,0-7-1 4,0-12 1-1,0-5-1 0,0-11 1-3,0-7-3 4,0-2-2-2,0 0-2 3,0 0 1-7,0 0-2 5,0 0 1 0,-3 0 0 1,-8 0-4-3,-9 0 2 1,-12 0 1 2,0 6 1-1,3 1 0-1,-3-3-1 2,4-4 1-4,5 3-1 4,6-3 1 0,4 0 0-4,7 0 1 3,6 0-1 0,0 0 1-2,0 0-1 2,0 0 1-1,0 0 0 3,10 0 0-5,31 0 4 2,14-7-1 2,6-13 7-2,13-1 10 1,-8 1 12-1,4 4 1 1,-9 1-3-2,-14 8-5 2,-7 0-6 0,-20 7-4 0,-7 0-8 1,-10 0-4-5,-3 0-3 5,0 0-1-1,0 0-8 0,-16 12-27-2,-20 16-55 3,-15-3-68-3,31-14-82 6,2 1-363-10</inkml:trace>
    </iact:actionData>
  </iact:action>
  <iact:action type="add" startTime="19562">
    <iact:property name="dataType"/>
    <iact:actionData xml:id="d3">
      <inkml:trace xmlns:inkml="http://www.w3.org/2003/InkML" xml:id="stk3" contextRef="#ctx0" brushRef="#br0">30010 11452 326 0,'0'0'127'10,"0"0"4"-8,0 0 28 6,0 0-57 0,0 0-15 0,0 0-20-1,0 0-33 0,-20-37 15 1,-57 27 10 1,-26-5-16-4,-17 0-13 3,-14 4-3 4,-3 0 1-8,13 6-12 2,19 1-8 2,9 4-4 0,22 0-3 0,19 0 0 3,13 0 0-5,19 0 0 1,15 0 0 2,8 0-1-6,0 0 4 5,44 4 16 0,40-1-12 1,33 4-7-3,28 5 2 3,15 6-2 0,-7-1 0-3,-25-2 1 3,-21 0-2-5,-30-5 0 7,-13-3 0-8,-21-5 4 7,-22-2 3-2,-11 0 0-1,-10 0-2 1,0 0-1-2,-31 0-4 3,-45 0 1-1,-24-9 1-1,-18-7 1-2,1 2-1 8,14 0-2-10,19 3-1 5,26 9 1-1,19 2 1 1,18 0-1 0,14 0 0 0,7 0 4-2,0 0 2 2,36 0 9 1,38 0-4 0,25 0-7-6,14 0-3 6,0 0 0 0,-19 0 0-1,-24 0-2-4,-27 0 1 6,-18 0 0-3,-19 0 0-2,-6 0 1 4,-10 0 2-1,-50 2-3 1,-25 0 4-1,-31 1-1-2,-5-3 0 1,4 0-2 1,20 0 0 0,21 0 0-2,24 0 0 1,20 0 1 6,15 0-2-10,14 0 2 4,3 0 0 1,0 0 15 0,39 0 3-1,26 0-11-1,15 0-8 4,6 6 3-4,-15-6-4 3,-15 0 0-4,-18 0 0 4,-18 0-1-2,-13 4 1 2,-7-4 0-3,0 0 0 1,-11 3-5 4,-38 4 4-4,-17 2 0-1,-6-8 1 1,17 3 0 3,13-4-1-6,16 0 1 4,18 0 1-1,8 0 0 2,0 0 2-1,0 0 3-2,34 6 2 4,24 1-3-4,19 5-1 7,-1-3-1-12,-9 2-3 6,-18-9 0 5,-21 2 1-8,-15-4-1 3,-13 2 0 1,0 2 0 0,-13-1-3 0,-32 1 3-2,-15 2 0 3,-6 2 0-2,12-2 0-1,11-3 0 2,19-3 0 0,14 0 0 1,7 0 0-2,3 0-1-1,0 0 1 4,0 0 1-2,28 0-1-1,7 0 0-3,2 3-1 8,-3 2 0-8,1 4-2 5,-11 0-12-3,-1 0-5 2,-11-2-24 1,-9 5-22-4,-3 5-35 2,0-12-60 2,-3 6-169-1</inkml:trace>
    </iact:actionData>
  </iact:action>
  <iact:action type="add" startTime="32505">
    <iact:property name="dataType"/>
    <iact:actionData xml:id="d4">
      <inkml:trace xmlns:inkml="http://www.w3.org/2003/InkML" xml:id="stk4" contextRef="#ctx0" brushRef="#br0">29459 4659 299 0,'0'0'86'3,"0"0"1"5,0 0-1 3,0 0-10-8,0 0-14 5,0 0 3 2,0 0-8-1,36 0 6-4,-17 0-9 3,6 0-13 0,5 0-5-2,10 0 4 2,-6 0-2 0,13 0-6-2,-1 0-9 2,-1 0 1 0,10 0-7 0,-1 7-2-2,5-3-1 5,9 5-2-5,0-4 2 1,9-2-3 1,12 1 4 3,2-2-7-10,9-2 1 7,-3 0-5 3,-3 0-1-2,-7 0 7-4,-10 0-8 5,-9 0 1-4,-4 0 4 0,-12 0 1 3,0 0-2-1,-11 0 2 0,-9 0-2-3,-6 0-5 6,-7 0 1-6,-8 0 3 0,-3 0-5 4,-4 0 1-1,-3 0 0-1,-1 0-1 0,0 0 0 2,0 0-1-2,0 0 0 0,-5 0 1 2,-46 0-11 0,-23 0 4-4,-23 0 7 1,-10-6 5 5,-14 3-3-7,-11 3-1 4,-7 0-1 2,-9-3 5-4,5 1-5 1,5-3 0 2,11-3 2-2,11-1 0-1,16 2 0 1,11 1 5 1,20 6-6-1,21 0 2 1,13 0-1 3,13 0 0-6,11 0-1 0,9 0 0 4,2 0 0 3,0 0 4-9,2 0 0 4,50 0 2 3,29 9 0-5,32 8-7 3,15 0-2 1,15-3 2-1,11-2-2-2,-6-12 2 4,-3 0-3-4,-13 0 1 0,-24 0 2 1,-15 0 1 2,-23-12 0-3,-20 4 0 2,-19 2 1 3,-12 3 0-9,-8 3 2 6,-6 0 3 2,-5 0-5-1,0 0 2-5,0 0-3 3,-50 0-1 3,-41 0-3-3,-38 0 2 1,-23 0-1 2,-6 0 2-5,13 0 0 2,6 0 6 1,24 0-2 0,18 0 3-3,23 0-3 4,18 0-1 1,28 0 0-4,15 0-2 1,13 0 0 3,0 0 0-8,58 0 3 9,38 0 4-3,33 0-6 1,26-3-2-5,10 1-1 5,-4-1-2-1,-21 1-2-3,-35-2 4 4,-49 4 1 0,-27 0 2-3,-24 0-2 1,-5 0 2 4,-15 0-2-7,-56 0 0 3,-33 0-6 1,-25 0 5 0,6 0 1-2,1 0-2 1,19 0 2 5,17-4 0-10,26 0 0 8,28 4 0-1,13-3-2 1,12 3 2-8,7 0 1 7,7 0 1 0,49 0 0-3,31 0 0 2,18 15-2 0,5 2-1-2,-10 2 0 2,-29-3 1 3,-22-7 0-7,-29-3 2 2,-17-4-2 3,-3-2 1-2,0 5-1 1,-26-2-6-1,-24 1-1 4,-19-4 7-9,1 0 0 6,13 0 1 3,9 0-1-1,20 0 1-5,10 0-1 2,14 0 1 0,2 0-1 0,0 0 1 0,31 0 8 4,38 0-3-7,26 0-3 4,5 0-2 0,-9 3-2 0,-17-1 1-2,-31 1-2 2,-24-3 1 0,-19 0 1-2,0 2 0 2,0-2 0 2,-55 0-5-7,-17 0-14 7,-21 0 19-1,9 0 0-1,7 0 3-3,13-2-2 4,21-6-2-1,22 1 2-2,13 6-1 1,8 1 0 2,0 0 0-2,0 0 1-1,40 0 5 5,33 0 0-5,22 0-2 0,4 0-3 2,1 0-1-1,-16 0 0 0,-20 0-4 0,-31 0 3 4,-20 0-2-8,-13 0 3 5,0 0 1 3,-42 0-1 0,-27 0-12-9,-30 0 4 5,-2 0 8 3,3 0 5-4,10 0-5 1,17-9 0 2,14 1 0 1,21-1 1-7,22 6-1 6,11 0 0-2,3 3 2 0,3 0-2 0,53 0 11 5,31 0-1-7,28 11-7 0,11 10-2 5,1-5-1-3,-9-2-1-1,-31-9 0 2,-29-2-2 1,-29-3 3-4,-19 0-2 3,-10 0 4 2,0 0-8-4,-64 0 4 2,-33-3-19 0,-23-21 16 0,-3-3 5-3,8 2 6 4,12 3-3-2,22 0 3-1,21 4-1 2,23 8-2 1,18 5-1-2,12 5 1-1,7 0-1 4,0 0 4-3,7 0 8-2,45 0 6 4,19 15-10 3,15 11-10-9,-2-3 1 4,-5-6-1 3,-13-6 0-5,-23-6-3 3,-18 0-2 1,-18-5 3-1,-7 0 0-3,0 0-1 4,-32 0-5-1,-32 0-18-3,-12 0 22 5,5 0 4-3,7-10 0 0,17 4 0 0,20 1 3 4,14 1-2-6,7 4 0 0,6 0 2 3,0 0 3 4,0 0 3-9,39 0 2 5,18 4-3 2,11 12-7-5,-4-1-1 4,-18-8-1-1,-18 0 1 2,-18-4 0-7,-10-3 0 5,0 0 0 1,0 0-6-3,-35 0-3 2,-17 0-7 0,-9 0 16-1,9-3 1 0,11-4 3 4,13 7-4-7,13 0 0 2,6 0 2 5,9 0 1-2,0 0 2-6,0 0 2 6,0 0 1 0,4 0 2-3,19 7-3 0,6 3-7 4,-8-3-1-1,2-2-1-5,-14-2-3 4,-4-1-7 1,-5-2-5-4,0 3-3 3,0 9-21 1,0 11-41-3,-21 13-14 2,9-11-56 2,-1 4-229-4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2-23T03:38:04.5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738">
    <iact:property name="dataType"/>
    <iact:actionData xml:id="d0">
      <inkml:trace xmlns:inkml="http://www.w3.org/2003/InkML" xml:id="stk0" contextRef="#ctx0" brushRef="#br0">8638 9329 404 0,'0'0'373'5,"0"0"-246"1,0 0 8 1,0 0-27 0,0 0-30 1,0 0-20-1,0 0-5 1,0 0-9 0,23-26-10 1,-23 26-10-5,-20 15 1 4,-3 10 15 3,7 6-11-6,3-5-11 1,9-9-3 2,4-6 0 2,0-5-3-4,0-4 5 0,0 2 1 2,13-4-7 2,7 0-9-4,0 0-2 0,-5 0-4 4,-7-21 3-1,-8-4-4-3,0 3 0-1,0 0 3 6,-3 5 0-3,-14 6 0-1,-6 7 1-2,3 4-5 6,-5 0 1-5,5 0 5 0,5 0 2 1,5 11-1 2,3 2 7-2,7-8 13 1,0-2-7 0,0-3 1 0,0 0-2 0,0 0-4-3,10 0-5 3,7 0-4 2,-1 0-2-4,-7-21-4 1,-5-3 1 1,-4-4 1 0,0 5-4-3,0 6 1 5,-13 4 1-3,-6 13 5-1,2 0-2 3,-3 0-1-1,1 0 4-1,1 10 1-1,7 12 4 3,2 3 5-1,6-1 4 0,3-4 3-3,0-7 4 5,3-1-2-2,28-3-4-3,-1-8-3 1,2-1-9 3,-3 0-2-1,-2-1-1-2,-6-25 0 2,-10-2-4 0,-5-4 1 1,-6 5-1-3,0 5-7 2,0 9 0 2,0 11 0-4,-20 2 4 0,-9 0 1 1,1 2 6 5,-1 28 0-8,9 2 8 12,8 5 4-15,4 0 3 6,8-10 4-4,0-1-2 6,8-12 4 0,23-9-6 1,7-5-9-6,2 0-1 3,-8 0-5 4,-7-8 0-4,-6-12-4-2,-15-2 1 2,0 0-1 4,-4 0-22-4,0 0-24-2,0-2-49 2,-14 10-42 3,-9 9-61-4,12 5-62 1,4 0-316 2</inkml:trace>
    </iact:actionData>
  </iact:action>
  <iact:action type="add" startTime="7745">
    <iact:property name="dataType"/>
    <iact:actionData xml:id="d1">
      <inkml:trace xmlns:inkml="http://www.w3.org/2003/InkML" xml:id="stk1" contextRef="#ctx0" brushRef="#br0">8890 7961 771 0,'0'0'233'1,"0"0"-115"7,0 0-2 0,0 0-47-2,0 0-15 2,0 0-12 1,3 71-9-3,-6-32-5 0,3 5-2 2,0-4 3 0,0-1-1 0,9-7 3-2,14-14-16 2,-7-8-3 2,0-10-12-3,0 0 0-1,0 0-2 2,-3-27-3 1,-9-6 1-3,-4-3 2 1,0-1 1 1,0 0 0 2,-7 10 0-5,-10 7 1 3,-8 6-1-2,1 11-1 5,-7 3 1-6,1 0 1 2,-5 7 0 0,7 25 3 1,7 5 0 1,6-5 3-3,11-5 3 4,4-2 8-3,0-5 2-1,0-6 8 0,0-2 0 5,16-11-15-3,4-1-8-3,0 0-4 2,-1 0-3 2,-7-18 1-1,-11-11-3-3,-1-5 2 4,0 1-3 0,0-1-3-1,-4 9-2-2,-12 8 1 0,4 7 3 4,-1 3 4-4,0 7-2 2,3 0 3-1,-3 0 2 3,6 0 0-5,-1 7 4 5,8 12 9-4,0 0 8 4,0 5 5-5,28-9-3 0,0-6-2 6,-1-1-1-4,-2-8-15-1,-8 0 1 2,-4 0-6 1,-7 0-4 0,-6 0 1-4,0-17 0 2,-6 4-6 4,-24-7 2 6,-6 12-1-17,5 2-2 10,2 6 3 6,12 0 1-14,2 0 6-2,5 8 0 8,7 6 7-2,3-1 7 4,0-1 4-5,0 5 0 4,0-2 4-2,18-2-9 1,0 1-8-1,-6-5-1 2,0-4-4-2,-8 1-1 3,0-4-2-7,2-2-13 5,7 0-23-1,-3-22-42 2,-5-22-51 1,-2-10-53-4,-3 29-76 5,0 2-293-9</inkml:trace>
    </iact:actionData>
  </iact:action>
  <iact:action type="add" startTime="8729">
    <iact:property name="dataType"/>
    <iact:actionData xml:id="d2">
      <inkml:trace xmlns:inkml="http://www.w3.org/2003/InkML" xml:id="stk2" contextRef="#ctx0" brushRef="#br0">9040 6813 307 0,'0'0'162'3,"0"0"-108"5,0 0-4-1,0 0-31-3,0 0-1 2,0 0 61 5,0 0 52-4,53-52 16-3,-47 52 16 6,3 0-44 0,-6 0-7-3,1 0-37-2,-4 0-24 4,0 0-22-1,0 0-11-2,0 0-10 0,0 0-8 1,0-2 1 3,0-5-1-3,4-7-3 0,1-2-1 1,-2-7-1 0,4 4 5-1,-4 4 0-1,-3 5 1 3,0 5-1 0,3-2 0-3,-3 7-3 2,0-2 2-1,0 2-4 3,0 0-4-5,-6 0-4 0,-17 0 11 6,2 14-1-4,1 11 3 2,4 5 12-4,12-2 1 3,4 0 3 2,0-5-1-5,0-3 4 3,0-9 7-1,17-3 8 2,9-8-11-3,3 0-7 5,-4 0-14-6,-9 0-1 1,-5 0 0 3,-8-11-1-2,-3-10 0 1,0 1-5-1,0-7-4 1,-26 5 1-1,-3 5-5 1,-3 6 0-2,5 6 2 2,1 5 2 6,0 0 0-12,5 8 7 4,1 22 2 2,13 4 5 2,7 3 3-4,0-3 13 2,0-4-6 0,7-7 3 0,16-6-7-4,-5-9-3 5,2-4-3-2,-1-4-5 1,-2 0-2-2,-4-12-1 2,-3-17-2 1,-10-6 1-2,0-2-6-1,0-3 3 13,0 10 1-11,-11 4-3 9,-8 13 2-17,-1 10 2 1,-6 3 4 13,2 0-4-8,0 28 5-6,1 11 5 10,10-4 3-4,5 3 8 0,8-5 3 2,0-10 0-1,0-3 4 4,8-8 5-10,21-7-8 10,-2-5-10-4,9 0-4 3,-4 0-6-6,2-13 0 4,-11-17-3 4,-7-1 3-5,-9 4-2-3,-7-4 1 3,0 0-4 4,0-1 2-4,-12 5-6-3,-11 10-18 4,-6 6-17 43,-4 5-28-51,-1 6-54 0,17 0-91 0,5 0-103 0</inkml:trace>
    </iact:actionData>
  </iact:action>
  <iact:action type="add" startTime="18837">
    <iact:property name="dataType"/>
    <iact:actionData xml:id="d3">
      <inkml:trace xmlns:inkml="http://www.w3.org/2003/InkML" xml:id="stk3" contextRef="#ctx0" brushRef="#br0">9395 9703 588 0,'0'0'168'2,"0"0"-14"4,0 0-31 4,0 0-48-4,0 0-4 0,0 0 1 2,0 0-1 0,0 0 2-2,0 0-18 2,20 18-20 0,-23-9-8 1,-4-2-13-4,6-4-7 3,1 0-3 1,-3-3 0-1,3 0-2-3,0 0 2 3,0 0 2 2,0 0 5-3,0 0 1-2,0 0-1 4,0 0-8 1,0 0-3-3,0-20-1-2,0-13 1 4,0 2 2 1,3 5-1-7,-2 12 0 6,-1 6 1 1,0 5-1-2,0 3 3-3,-29 0 8 2,-13 0 16 1,-7 0 5 1,-1 11-12-5,10 12-8 4,5 3-5 2,6 6-5-1,13 0 4-6,9 2 14 9,7-9 4-5,0 0-1-1,19-8-3 0,26-9-7 2,-2-8-5 2,5 0-5-6,-10 0-2 3,-5-10-2 3,-11-18 0-1,-6-8 0-4,-12 6-1 3,-4 2-4 0,0 5 3 0,0 9-2-2,-12 7 2 2,-17 7-1 0,-2 0 0 0,-6 0 3-1,5 21 2-1,8 5 2 3,5-4-1-3,7 0 2 2,12-1 1 1,0-7 2-2,0-6-2-1,0-3-2 2,23-5-3 1,-2 0-1-2,-10-1-1-1,1-29-2 3,-12-6 2-2,0 2-6 3,0 7 1-7,-3 10 1 6,-20 8 3 1,-3 9-2-4,-6 0 4 0,-7 11 2 2,8 23 0 0,4-4 10-2,12-1 7 4,14-6 7-4,1-4 5 2,0-4-3-2,13-8-16 2,19-3-5 1,10-4-6-1,-5 0-1-2,0-36-2 1,-4-16-8 4,-10-14-8-6,-5 2-15 1,-8 0-29 2,-1 9-30 2,-9 4-71-4,0 36-78 0,0 4-162 2</inkml:trace>
    </iact:actionData>
  </iact:action>
  <iact:action type="add" startTime="19795">
    <iact:property name="dataType"/>
    <iact:actionData xml:id="d4">
      <inkml:trace xmlns:inkml="http://www.w3.org/2003/InkML" xml:id="stk4" contextRef="#ctx0" brushRef="#br0">9646 8318 656 0,'0'0'190'4,"0"0"-39"3,0 0-33 0,0 0-26 2,0 0-5-2,0 0-26-1,0 0-14 0,-98 17-8 4,91 3 1-4,-4 2-1 2,11 3-5 0,0-3-5 0,0-1-6-1,0 1-6 0,0-11-7 1,0 0-6 0,0-5-1-1,3-6-3 1,-1 0 0 1,7 0 0-2,0 0-6-1,7-17-7 3,0-14 7 0,-8 6 6-3,-5 10 1 0,-3 2-1 2,0 9 0 1,-3 3-2-4,-21 1-1 2,-10 0 3 1,11 0 2 1,0 11 0-4,10 6 3 4,9 2 2-1,4-1 9 1,0-1 12-3,0 4 11 1,10-10-6 4,10 1-12-5,6-9-10 1,-1-3-7 0,-5 0-3 3,-4-7-1-3,-4-20-2-2,-11-6-2 2,-1 4-4 4,0 4-1-5,0 8 1-1,-26 9 2 4,-6 8 0 0,-3 0 4-3,-5 11 1 0,2 20 1 3,11 0 1 1,3-9 3-3,8-3 2-2,13-7 7 4,3-1 11 0,0-2 6-6,3-4-5 8,25-5-11-1,8 0-10 1,-8 0-1-11,-9 0-3 7,-5 0-1 4,-2-17 0-4,-12-11-2-3,0-5-6 3,0-7-9 5,0 8-8-8,-13 5-5 2,-6 7-12 15,-4 10-16-13,-2 2-29-8,-1 1-36 7,16 7-84 4,-3 0-165-6</inkml:trace>
    </iact:actionData>
  </iact:action>
  <iact:action type="add" startTime="20646">
    <iact:property name="dataType"/>
    <iact:actionData xml:id="d5">
      <inkml:trace xmlns:inkml="http://www.w3.org/2003/InkML" xml:id="stk5" contextRef="#ctx0" brushRef="#br0">9843 6813 676 0,'0'0'153'1,"0"0"19"6,0 0-36-1,0 0-45 1,0 0-10 1,0 0 1 0,0 0-35-1,30-10-15 1,-53 35 1 1,-5 9-2-2,2 3-19-1,3 3-6 4,7-3 0 2,12-5 4-9,4-7 13 2,0-5-1 5,0-9-6-1,0-7-1 3,13-4-4-12,12 0-5 8,-4 0-3 3,1-4-3-7,-6-18 0 3,-12-4 0 3,-1 1-1-2,-3 0-1-5,0 0 2 6,-3 6-2 1,-24 4 2-2,-4 13-2-5,1 2 0 5,-6 0 1 5,15 0 1-3,-2 22 0-10,9 0 2 9,11 0 2-1,3 2 7 1,0-3 13-6,0 0 11 5,7-5 3 5,16-7-17-6,5-7-7-5,-2-2-10 6,-1 0-1 5,-7-13-3-10,-5-18-1 3,-10 2-3 9,-3 1 3-12,0 9-1 2,0 7 2 3,-3 7-2 2,-15 5 1-2,-10 0-1 1,-2 4-1-5,3 23 3 7,6 4 2-6,8-4-1 1,10-3 3 1,3-5-2 6,0-1 3-8,4-8 1 1,25-2-3-1,6-8-2 7,-2 0-1-3,-1 0-3-6,-7-10-11 23,-12-22-32-26,-10-1-58 0,-3-4-51 8,0 23-84 2,-13-3-297-5</inkml:trace>
    </iact:actionData>
  </iact:action>
  <iact:action type="add" startTime="21396">
    <iact:property name="dataType"/>
    <iact:actionData xml:id="d6">
      <inkml:trace xmlns:inkml="http://www.w3.org/2003/InkML" xml:id="stk6" contextRef="#ctx0" brushRef="#br0">9957 5957 720 0,'0'0'181'4,"0"0"-47"1,0 0-29 1,0 0-65 1,0 0 7 4,0 0 0-6,-50 8-17 3,29 18 8-2,2 2-11 9,15 0 3-15,4-2-1 8,0-12-6-1,0-6-2 10,23-8-10-16,18 0-1 5,-1 0-4 3,2-8-1-2,-7-21 1 0,-12-8-1 1,-11-5-1 0,-8-2-1-1,-4-3-3-1,0 2 1 3,-5 8 1 17,-23 17-2-26,-4 15 0 0,-6 5-1 13,1 17 1-12,-8 30 12 6,4 9 17-3,14-2-7 7,9-15 1 0,12-7 0-9,6-15 0 8,0-4 11-2,0-8 4-1,21-5-7-1,6 0-11 5,5 0-15-6,-4-11-5 5,-5-13 1-6,-13-6-1 9,-7 3-3-6,-3-2 0-4,0 7-7 6,0 8-1-4,-16 8-5 5,4 6 5-6,-3 0 6 5,-1 3 5 3,3 16 4-7,1-1 0 5,9-7 4-8,3-5 4 7,0-4 1-4,0-2-3 5,0 0-2-5,0 0-3 5,4 0-5-5,15-5-6 6,4-23-29-6,-10-8-30 9,-8-13-64-12,-5-1-65 8,0 27-93-2,0 2-712-4</inkml:trace>
    </iact:actionData>
  </iact:action>
  <iact:action type="add" startTime="22152">
    <iact:property name="dataType"/>
    <iact:actionData xml:id="d7">
      <inkml:trace xmlns:inkml="http://www.w3.org/2003/InkML" xml:id="stk7" contextRef="#ctx0" brushRef="#br0">10204 4057 662 0,'0'0'187'4,"0"0"-27"3,0 0-55 0,0 0-58-1,0 0-4 1,0 0-14 2,-80 77 1-2,60-55-5 2,-5 0 2-4,9 5-8 4,0 3-1 2,7 1-4-8,9 0-2 7,0-9 3-3,0-5-2 2,6-9 1-2,17-4 6-1,8-4 8 5,-5 0-1-9,0 0-9 8,-11-4-11-1,-5-19-3-2,-7-4-3 1,-3-10-1-4,0 2-2 6,0 5 0-2,-15 8 0-3,-4 8 1 2,3 11 0 3,-4 3-1-3,0 0 2-1,-3 20 1 2,2 20 14 1,4 7 11-5,12 0 3 5,5 1 1-2,0-11-2 4,0-12-3-8,2-5-3 5,18-12-7 1,-1-4 1-3,-3-4-5 2,-1 0-8-1,-2 0-3 3,-12-17-1-4,-1-6-2 4,0-1 0-2,0 2-2 0,-10 7 2-6,-10 11 3 7,-7 4-5 0,3 0 5-1,4 4 1-4,-4 16 1 5,11 4 0 0,9-4 1-2,4 5 1-2,0-2 6 3,1-1 5 2,25 0-3-1,-1-5-8-6,1-7 1 7,-7-6-4-1,-7-4-2-2,-4 0 1-3,3-19-2 7,-10-20-4-2,2-6-15-2,-3-2-12 8,0 6-18-14,0 7-28 6,0 11-33-2,-7 15-58 5,-5 8-64-5,3 0-334 5</inkml:trace>
    </iact:actionData>
  </iact:action>
  <iact:action type="add" startTime="22964">
    <iact:property name="dataType"/>
    <iact:actionData xml:id="d8">
      <inkml:trace xmlns:inkml="http://www.w3.org/2003/InkML" xml:id="stk8" contextRef="#ctx0" brushRef="#br0">10456 3158 558 0,'0'0'222'1,"0"0"-72"3,0 0-52 5,0 0-40-1,0 0 3 0,0 0-13-3,-84-51-13 4,61 51-13-1,5 0-6 2,5 3-5-4,-1 26-3 2,9 10 3-1,5 6 12 1,0 4 9 1,0-9-10-5,16-5-10 8,9-13-3-4,4-8-1-4,-2-11 10 4,8-3 2 1,-6 0-3-2,0-17-6-3,-8-19-5 5,-16-10-5 2,-5-5-1-6,0 1-1 0,-3 8 1 4,-20 5 0 2,3 15 0-9,-3 9 0 6,5 9 0 0,-5 4 2 2,3 0 3-3,0 4 11 4,4 24 13-4,7 6 4 2,2-4-1-9,7-2-4 8,0-2-1 4,0-8 0-3,14-2-1-8,8-5-5 7,-3-6-3 5,-5 0-6-5,-1-5-5-6,-8 0-5 5,0 0-2 3,-5-1-2 2,0-31-4-11,0-2-6 8,0 3 2-1,-13 10 2 0,0 8 1-4,-1 11 6 9,1 2-1-4,-3 0 0-5,4 0 2 1,4 10 2 7,3 2 1-7,5-7 0 2,0-5 3-1,0 0 6 4,13 0 7 0,15 0-10-7,-1-5-7 6,-6-7-2-2,-8 2 0 2,-6 5 0-2,-7 5-1-3,0 0-4 10,0-4-25-12,-4 4-49 8,-24 0-76 8,12 0-55-13,3 0-207-5</inkml:trace>
    </iact:actionData>
  </iact:action>
  <iact:action type="add" startTime="30002">
    <iact:property name="dataType"/>
    <iact:actionData xml:id="d9">
      <inkml:trace xmlns:inkml="http://www.w3.org/2003/InkML" xml:id="stk9" contextRef="#ctx0" brushRef="#br0">19465 13672 265 0,'0'0'48'2,"0"0"31"5,0 0-26-1,0 0 4 3,0 0 19-1,0 0 28 0,0 0-1-3,-83 11-1 3,83-11 3 0,0 0-3 0,0 0 2-2,0 0-4 2,0 0-9 0,13 0-30 1,34-25-21-3,26-7-8 1,19-2-4 2,21 3 4 2,17-2-6-7,17 5 3 5,11 5-6-2,8 4-4 0,-5 8 4-1,-7 9-8 2,-22 2 5 0,-19 0 2 1,-29 0 0-3,-25 0-4 4,-28 0-12-4,-18 0 3 0,-13 2 3 1,0 1 2 1,0 0-8 0,-23 10-3 1,-57 4-3-3,-50 7 0 1,-34 0 0 2,-20-1 1-2,-5-6 1 1,5-6 2-2,7-2-1 2,15-4 0 0,10 0-2-2,23 2 3 3,20-2-4-1,32 0-1 1,26 0-4-6,22-2 3 6,22 0 0-1,7-3 2 0,0 0 0-2,52 0-3 2,53 0-3 1,43 4-7-2,36-4 5 0,22 0 0 0,7 0-1 1,-9-17 0 0,-18-3 3-1,-28 8 5-1,-32 4 1 3,-28 6 2-1,-27 2 1 0,-26 0 0-2,-20 0 0 3,-22 0 3-1,-3 0-1-3,-44 0-1 4,-70 5-4-2,-62 8 1 3,-37-1-1-4,-13-3 5 0,10-6-2 2,10-1 6 0,22 6 2-1,23 4 2 0,25 3 1 1,35-2-5 0,31-2-4-2,29-5-2 4,24 0-3-4,14-6 1 2,3 0 1-2,47 0-2 3,37 0-3-1,29-14-9 1,-12 2-7-6,-14 9-13 6,-17 3 4-1,-20 0-6 0,-6 6-41 1,-6 18-58-5,-34-12-91 5,-3 3-110 0</inkml:trace>
    </iact:actionData>
  </iact:action>
  <iact:action type="add" startTime="32071">
    <iact:property name="dataType"/>
    <iact:actionData xml:id="d10">
      <inkml:trace xmlns:inkml="http://www.w3.org/2003/InkML" xml:id="stk10" contextRef="#ctx0" brushRef="#br0">27581 13495 305 0,'0'0'393'3,"0"0"-226"2,0 0 7 3,0 0-56 3,0 0 1-8,0 0-23 5,10-12-32 2,-110 24-24-3,-23 7 2 0,-18-5-3-1,-10 0-12 2,-4-2-18 0,3 1-5-1,20 2-4 2,9 2-4-3,20 0 1 3,22-4-2 2,24 4-1-9,27-5-2 8,17-4 1-3,13-4 2-1,0-4-4 1,49 0-5 63,42 0 0-70,35 0 13 0,29-12 1 0,19-8 0 0,6 5 0 0,-19 10 2 0,-20 3 1 0,-31 2-1 0,-16 0-2 6,-21 0 5 1,-17 0-2 2,-24 0 3-2,-16 0-1 1,-12-3-2-1,-4-2-1 2,-20-7-2-4,-54-2-6 4,-38-7 6-1,-27 8 10 0,-9 0 12-1,-2 0-10 0,13 2-2 1,20 3-9-2,23 0-1 3,24 3-3 0,27 1 1-6,22 4 1 5,17 0-1 1,4 0-1-2,48 0-1 0,52 0 4 3,43 0 4-4,21 9 0 2,0 10-2 1,-19 2-1-5,-38-2 0 6,-30-2-2-3,-36-6 2-1,-23-5 1 3,-16-3 7 0,-2-3 4-3,-4 0-8 0,-56 0-5 4,-21 0-1-5,-13-7 1 5,-5-6 1-3,11 1-1-2,7 7-2 4,18 5-6-2,14 0-29 1,24 0-39-1,25 0-69 0,0 5-80 1,18 1-304 0</inkml:trace>
    </iact:actionData>
  </iact:action>
  <iact:action type="add" startTime="33184">
    <iact:property name="dataType"/>
    <iact:actionData xml:id="d11">
      <inkml:trace xmlns:inkml="http://www.w3.org/2003/InkML" xml:id="stk11" contextRef="#ctx0" brushRef="#br0">28043 13507 442 0,'0'0'245'8,"0"0"-80"-3,0 0-45 3,0 0-61 0,0 0-24-2,0 0 2 2,0 0-18 2,0 101 8-3,-7-73 8-2,4-4 2 3,0-1-12 1,3-1-4-4,0-8-3 3,0-3 2 0,0-2-12 0,0-9 0-2,0 0 0 4,0 0-2-4,0 0-6 3,0 0-1-2,13 0 1-1,2 0 9 2,3 0-1 1,-2 0 1-2,-1 0 7 1,4 0 2 0,4 0-5 0,-6 0 2 1,6 0-3-3,2 0-3-1,-2 0-2 3,6-2 1 0,3 2-1 0,4-3-1 2,4 3 2-4,0 0 6 1,1 0 4 1,-5 0 6-1,9 0-8 1,-6 0-1-3,2 0 4 3,2 0-10 1,-2 0-1-2,8 7 1 0,2 3-6 2,5-2 5-1,5 0 3 0,-1 1-8 0,-4 1 6-3,1 2 3 5,-1-4-5-4,-4-2 8 3,0-2-12-4,2 0 2 2,1-1-2 1,9 3 1 0,1-2-4 0,2-2 0-2,1 1 3 3,-6-1-2-1,2 1-1 1,-4 0 2-4,-5-3-1 3,3 2 3 0,-3-2-1-2,-2 4 4 2,-5 1-5 0,4 3 1-1,-7 0 6 0,10 1-6 2,0-2 1-2,-1-2-3-1,7 1 1 4,-4-6-2-4,2 0 0 2,5 0 0 0,-5 0-3-2,2 0 1 2,0 0 2 2,-5 0 1-5,1 0 4 1,-6 0-1 4,2 0-1-4,7 0 0 0,-7 0 1 5,2 0-4-6,1 0 2 3,-11 0 3 1,4 0-5-2,-3 0 3-2,-1 0 1 5,4 4-4-3,-2 6 4-1,-4-5-4 2,-2 0 0 0,-3-2 0-2,-2 4 0 4,0-6 2-4,0-1-2 3,5 0 1-4,7 0 0 5,-2 0 0-5,5 0-1 4,0 0 1-1,1 0 0-2,7 4 2 4,-1-4-3-4,9 0 3 2,-6 2-3-1,0 1 0 4,-5 0 0-6,1 1-1 2,-10-2 0 2,6 0 1-2,-6 1-1 0,3 0 1 1,-11-3 0 0,-4 5 0-1,-2-1 1 1,-5-4-1-1,-2 0 0 0,-7 0 0 0,-8 0 0-1,-2 0 0 0,-6 0 0 3,-2 0 2-1,-1 0-2-1,0 0 1 1,0 0-1 1,0 0 0-4,0 0 0 4,0 0 0-1,0 0 0-2,0 0 1 2,0 0-1-1,0 0 0 0,0 0-1 3,0 0 1-4,0 0-1 4,0 0-2-6,0-23-1 8,7-16-3-8,-4-12 3 5,3 0 4-2,-6 4 0-1,4 2 0 2,-1 1 1 0,2 7-1-2,-2 8 0 2,2 9 0 3,-5 15-1-6,0 5 1 1,0 0-15 3,0 0-40-2,0 0-29 1,-23 20-30 1,13-1-67-1,3 21-123-3</inkml:trace>
    </iact:actionData>
  </iact:action>
  <iact:action type="add" startTime="39822">
    <iact:property name="dataType"/>
    <iact:actionData xml:id="d12">
      <inkml:trace xmlns:inkml="http://www.w3.org/2003/InkML" xml:id="stk12" contextRef="#ctx0" brushRef="#br0">20027 17396 626 0,'0'0'224'6,"0"0"-33"0,0 0-30 1,0 0-59 1,0 0-24 0,0 0-35-2,0 0-16 5,-238 0 17-6,111 0 4 3,-9-9-9 1,4 9-3-2,6 0-13-1,11 0-8 2,5 0-2 0,11 0-9 0,23 0 2-2,12 0-4 2,23 0 1 0,21 0-3 3,11 0 1-6,9 0-1 4,0 0-1-5,29 0 1 5,60 0 2 1,45 0 0-5,33 2 0 1,8 5-1 3,-1-7 2-1,-26 0-2 0,-23 5-1-2,-32-5 0 4,-21 5-1-4,-24 2 1 1,-19-6 0 1,-15 5 3 0,-8 0 5-1,-6-6 0-1,-26 11 0 4,-55 3-7-3,-42 0 0-1,-25 3 3 3,-9-9-2-4,1-3-1 3,18-1-1 0,29-1-1 0,18-3 0-1,30 0 0 2,26 0 1-1,15 0-1 0,20 0 2-1,0 5-1 0,64 0 1 0,45 5 6 0,40 12-6 4,15-7 1-6,-19-2-1 1,-29 4 2 2,-45-6-3 1,-34-3 0-3,-22-2 0 0,-15 1 1 3,0-2-1-1,-55-1-6-2,-32 11-8 2,-23-15 14 0,5 0 2-2,5 0-2 2,19 0-3 2,22 0 1-3,18 0 2-2,21 0 1 4,15 0 0-2,5 0 2 1,15 0 2-2,59 0 2 5,46 0 1-6,18 0-5 4,2 0 0-2,-24 6 0 2,-42 3-3-4,-33 1-1 4,-31-3 1-2,-10-2 2 0,-80-2-2 0,-37 2-9 0,-34-5 9 3,6 0-2-6,12 0 2 6,29 0-4-3,19 0 4-2,26 0-1 4,21 0 1 3,22 0-1-9,14 0 0 3,2 0-6 28,5 0-30-34,29 12-47 0,6 1-67 0,-24-1-58 7,-7-7-124-1</inkml:trace>
    </iact:actionData>
  </iact:action>
  <iact:action type="add" startTime="41629">
    <iact:property name="dataType"/>
    <iact:actionData xml:id="d13">
      <inkml:trace xmlns:inkml="http://www.w3.org/2003/InkML" xml:id="stk13" contextRef="#ctx0" brushRef="#br0">26531 17431 734 0,'0'0'144'6,"0"0"27"-2,0 0-75 5,183 0-18-1,-102-5-5-2,29 5 5 1,15-6-25 2,21 6 0-4,11 0-3 4,-4 0-11-2,-8 0-2 1,-21 0-10-1,-26 6-11 2,-25 11 21-1,-30-2-3-2,-18-10-12 5,-14 0-5-6,-11-5-6 2,0 0-5 3,-52 0-6-6,-48 0-6 4,-32 0 1 0,-29 0 5 4,-13 0 4-9,2 0-3 6,7-5 1-3,14 5 3 3,22 0-5-2,32 0 0-1,36 0-1 2,20 0-2 4,22 0 2-6,15 0 2-2,4 0-1 6,41 0 2-4,51 14 0-1,45 11-2 6,22 6 0-5,4 5 4 1,-19-5-4 1,-28-5-4 1,-40-7 4-3,-21-7 0 2,-28 1 0 0,-16-13 0 0,-11 7 1-1,-16-7-1 0,-63 5-1-1,-37-5-10 5,-24 0 11-7,-12 0 1 5,8 0 0-1,11 0 1 1,28-17-2-3,33 9-5 2,28 2 4 0,24 6 1-3,20 0 0 2,0 0 2 2,57 0-1-2,50 0 4 1,36 19-4 0,24 7 0-1,-2-7 0 1,-17 5-1 2,-32-5-1-4,-39-6 1 1,-36 0 0 0,-24-9 0-1,-14 1 0 1,-3-5 1 2,-23 0-2-3,-54 0 1 2,-25 0-4 1,-21 0 4-2,-1 0 1 0,6 0 0 2,15-5 5-3,26 5-3 3,34 0-3 1,23 0 2-7,14 0 1 5,6 0-2 0,0 0-1-2,39 0 0 3,17 0-9-2,-2 5-29-1,-9-1-49 2,-19 0-68 2,-26-4-50-4,0 7-126 2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2-23T03:41:38.2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756">
    <iact:property name="dataType"/>
    <iact:actionData xml:id="d0">
      <inkml:trace xmlns:inkml="http://www.w3.org/2003/InkML" xml:id="stk0" contextRef="#ctx0" brushRef="#br0">3023 7213 848 0,'0'0'189'10,"0"0"-64"-8,0 0-19 4,0 0 3 1,0 0-40-1,0 0-10 2,0 0-3-1,168-17-1 2,-139 9-9-2,4 3 1 0,-2-3 0 1,8 4-2 6,4 2-5-12,2-1-4 4,16 3-8 4,1 0-2-2,8 0-4 0,1 0-2 2,7 0-3 19,-1 0 3-29,-2 0-7 2,5 0-3 7,-2 0 4-7,9 0-14 2,11-8 0 9,-1-1 0-10,6 3 0 3,-12 2 0 16,2-1 0-20,-12 3 0 0,-9 2 0 21,-4 0 0-21,-7-3 0-1,6-2 0-1,5-4 0 14,2 1 0-13,9-1 0 13,1-2 0-7,2 2 0-7,-4 1 0 12,5 2 0-11,-3 4 0 12,0-1 0-10,0 3 0 12,-4 0 0-9,0 0 0-6,-3 0 0 9,-3 0 0 1,-3 0 0-5,1 0 0 3,-1 0 0-1,-1-2 0 9,-4 2 0-14,-8-6 0 3,2 0 0 3,-7 1 0 0,-2-2 0-3,-2 2 0 2,2 2 0 4,-1-2 0-6,-3 1 0 5,-6 1 0-6,-5 3 0 4,0 0 0 3,5 0 0-7,2 0 0 6,2 0 0-3,8 0 0 9,-7 0 0-9,-1 0 0-7,0 0 0 11,-10 3 0-8,-5 1 0 5,-2-1 0-1,-5-1 0 2,-7 1 0-2,-8-1 0-2,-3 1 0 3,-5 1-82 1,0 4-80-2,-13-6-134 3,-23 4-113-7</inkml:trace>
    </iact:actionData>
  </iact:action>
  <iact:action type="add" startTime="8900">
    <iact:property name="dataType"/>
    <iact:actionData xml:id="d1">
      <inkml:trace xmlns:inkml="http://www.w3.org/2003/InkML" xml:id="stk1" contextRef="#ctx0" brushRef="#br0">11584 7366 415 0,'0'0'118'3,"0"0"38"3,0 0-29 0,0 0-33 1,187-17-18 1,-131 17-9-2,11 0-12 2,4-4-7-1,13 2-5 2,13-7-3-3,10-3 0 3,3 2 2-2,12-5-3 2,10 7-6-1,4 6-4-1,-2 2-5 17,-1 0-3-20,-5 0 3-2,5 0-4 3,-3 0-2 2,8 8-8-2,3 1 1 3,-1-1-5 1,-3-1-2-1,-1-5-1 4,-1-2-1-10,-5 1 1 5,1 3 5 0,-5 2 1 2,-9 1 0-5,-5 5 3 5,5-5-4 7,-1-2 0-15,-3 0-2 4,2-5-2 2,-5 0 2 3,-1 0-4 2,4 0 3-10,-2 0-2 7,-2 0 2 4,4 0 1-10,-9 0 0 1,-1 0-1 3,-6 0 0 5,-8 0 2-8,-5 0-1 5,1 0-1-4,-6 0 0 3,-2 0 1 6,4 0-1-12,1 0 1 7,0-2-2 0,0-1 1-5,-8-1 4 4,-4 4-2 1,-2 0-6-4,-6-1 4 5,-1 1-3-6,6-4 4 6,-1 4-4 4,5 0 2-12,3 0 2 7,10 0-3-4,2 0-1 2,5 0 0 1,-1 5 1 0,-3 2-2-2,1 0-1 4,4 3 3-7,-4 1-3 8,6 5 2-6,-1 1 0 3,-1 0-2 5,3-1 0-12,-6-2-2 11,1-4 0-8,-6-9 0 4,-9-1 1 3,-3 0-4-8,5 4 5 6,-4-4 2 6,2 0-1-14,-2 0 1 8,9 0-1-4,2 2-1 4,3-2-1-5,0 0 1 7,3 0-5-5,-9 0-1 4,3 0 4-7,-4 0-1 8,0-9 1-7,-3 1-3 5,2 1 5-2,3 7-1 1,-6 0 0 0,-5 0 1 0,2 0 0 0,-5 0-1-4,-1 0 1 7,-1 0-1-3,-2 0 0-2,-7 0 0 2,-10 0-3 5,-6 0 1-12,-15 0-14 8,-3 0-12-4,-13 0-16 3,-7 0-11 1,-3 0-53-3,-18 0-65 2,-58 10-70 1,30-2 19 3,-8 2-268-11</inkml:trace>
    </iact:actionData>
  </iact:action>
  <iact:action type="add" startTime="11127">
    <iact:property name="dataType"/>
    <iact:actionData xml:id="d2">
      <inkml:trace xmlns:inkml="http://www.w3.org/2003/InkML" xml:id="stk2" contextRef="#ctx0" brushRef="#br0">4485 13121 682 0,'0'0'171'2,"0"0"-25"3,0 0-35 3,195 0-41 0,-101 0-14-2,17 0 0 2,21-4 8 1,18 4-14-1,-6 0-2 0,-6 0-2 0,-15 0-1 1,-31 0-9 0,-23 0-7-7,-30 4 0 9,-17-2-11-6,-16 5-4 2,-6-7-12 1,0 0-2-1,-46 0 1 1,-49 0-1-1,-32 0 1 5,-27-9 0 7,-13 0 0-13,7 0-1-4,6 6 1 0,18-4-2 4,20 7-1 4,20 0 1 5,26 0-2-8,36 0 0-6,25 0 0 7,9 0-3-2,59 2-9-1,41 18 8 10,34 12 6-13,18 0-2 12,2 2 2-12,-8-1 1 8,-24-4 0-7,-29-1 1 7,-27-8 0-5,-28-3 3 5,-22-9-4-4,-16-2 7 6,-3-1-1-9,-67 4-2 4,-30-3-4 3,-29-4 0-5,6-2 1 8,3 0-1-12,18 0 0 8,18 0-2 8,19 0-1-12,22 0-6-4,27 3-31 8,16 3-57-1,14 3-48-1,24-9-125 1,8 2-329-2</inkml:trace>
    </iact:actionData>
  </iact:action>
  <iact:action type="add" startTime="12277">
    <iact:property name="dataType"/>
    <iact:actionData xml:id="d3">
      <inkml:trace xmlns:inkml="http://www.w3.org/2003/InkML" xml:id="stk3" contextRef="#ctx0" brushRef="#br0">12192 12769 224 0,'0'0'467'2,"0"0"-318"1,0 0-9 2,0 0-58 4,171 6-24-1,-76-6-9 0,25 0-9 1,21-3-9-1,15-4 0-2,5 3 0 3,-4 4 3-1,-20 0 1 0,-22 0-4-2,-31 11 0 2,-25 4 8-1,-28-1-2-1,-21-6-6 5,-10 1-6-3,-35 4-15-1,-53-4-3-3,-44-3-5 8,-22-6-3 8,-7 0 1-18,0-12-1 3,12-4 0-4,26 0 0 8,30 11 1-3,25 3-1 4,27 2 0-5,21 0 1 3,20 0 1 3,0 0-1-9,46 6-4 8,34 24-2 0,32 12 3-5,12 0 3 3,4-3 0 5,-16 1 0-11,-28-8 0 8,-28-7 1-7,-27-9 1 8,-20-5 2-6,-9-2-2 5,-16-6-1-5,-48-3-1 3,-34 0 0 2,-13 0 0-4,-3-8 0 1,4-4 2 8,24 5-2-13,25 3 0 6,22 1 0-2,19 3 0 3,11 0-2-4,9 0-5 2,0 0-46 2,2 0-47-4,21 11-111 5,-4 5-181 0</inkml:trace>
    </iact:actionData>
  </iact:action>
  <iact:action type="add" startTime="20304">
    <iact:property name="dataType"/>
    <iact:actionData xml:id="d4">
      <inkml:trace xmlns:inkml="http://www.w3.org/2003/InkML" xml:id="stk4" contextRef="#ctx0" brushRef="#br0">3634 18514 50 0,'0'0'151'3,"0"0"-74"4,0 0-9 1,0 0-7-2,0 0-13 2,0 0-9 0,0 0-9 1,0 0 2-3,0 0-6 4,13-22 4-4,-13 22 43 2,0 0 16-2,2 0-8 2,-2 0 3 0,0 0-4-2,0 0-16 2,0 0-6 0,0 0-10 0,3 0-5-2,-3 0-3 2,4 0-5 0,-4 0 15 0,3 0-2-2,-3 0-7 2,3 0-13 0,0 17-4 0,1 2-9-1,-4-6-2 2,0 4-5-3,0-5 0 3,0 2-5-4,0 0 3 3,0 3-2 0,0-9 1 0,0 3-3 0,0 0 1 0,0-5-2-3,3-2 0 4,-3 0 0-4,3-4 0 4,-2 0-1-1,4 0 4 0,2 6-4-1,-6 1 3 0,5-2 0 1,0 0 0 0,-3 4 1 1,-2-9 0-4,2 5-1 4,5-5 1-1,-6 6-1-1,6-6-1-1,-2 0 0 2,4 0-2 0,4 0 0 0,6 0 1-2,9 0-1 2,-1 0 2 0,8 0 5 0,0 0 8 5,2-6 8-9,6 1-1 6,2-9-4-4,3 2-1 3,-1 6-1-5,0-8 1 5,-2 3-4-2,1 5 3-1,1-2-3 2,-3 3 1 0,-1 0 2 2,12 5-3-6,-9-7-4 5,4 7 2 7,-5-5-3-11,-5 2-2-5,3 3-3 8,-4-5 5 0,4 5-1 7,-1 0 1-13,-7 0 1 6,2 0 1-1,-3 0 1-1,-3 0-6 1,5 0 0 1,0 0 1 2,-1 0 1-4,4 0-3 0,7 0-1 1,2 0 0 1,-5 5-1 1,-1-2 1-4,-1 9 2 4,2-7-2 0,-2 0 1-3,0 2 0 3,3 0-2-4,-2-1 0 5,2-6 1 2,1 5-2-11,1 1 2 6,4-2-1 4,-2 0-1-6,4-4 0 4,-2 6 0 0,0 1 1-5,1-2 0 4,2-3 0 0,-6 4 0-2,4 0 1 1,0-1-1 1,-3 1 0-1,2-6-1 2,6 2 1-4,-8 2 0 2,2-4-2 5,-7 0 2-7,1 0-2 4,6 0 4-2,-2 0-2 1,-1 1 0 0,-7-1 1-1,-5 0-1-1,-1 0 2 1,-2 7-2 3,6-7 1-3,2 0-1 1,-5 5 1-2,5-5-1 6,-5 0 2-9,-4 0-3 4,4 0-1 2,-8 7 4-1,4-7-4 4,1 0 0-11,-3 0 0 9,4 0 0-3,-7 0 0 2,2 0 0-5,2 0 0 6,-1 0 0-2,6 5 0 0,-2-5 0-3,-1 0 0 2,3 0 0 2,2 3 0-1,1-3 0-4,-1 5 0 4,-1-5 0 0,4 0 0 0,-8 6 0 6,6-6 0-12,-2 6 0 5,-2-6 0 1,-2 5 0 0,3-5 0-3,-3 6 0 4,5-4 0-1,3-2 0 1,-5 0 0-4,3 0 0 3,-4 0 0 2,-3 7 0-5,-2-7 0 2,1 0 0 1,-4 0 0 7,5 0 0-14,3 0 0 6,-3 0 0-1,3 5 0 3,-2-5 0 5,5 0 0-12,1 0 0 5,6 0 0 0,2 0 0 5,-3 0 0-11,5 0 0 8,-4 0 0-1,-1 0 0 5,-1 0 0-12,-2 0 0 7,2 0 0 0,-2 0 0-1,-1 0 0 1,4 0 0-2,1 0 0 3,-2 0 0 6,-1 0 0-14,5 0 0 7,2 0 0-2,-4 0 0 3,1 0 0-6,4 0 0 7,-5 0 0-3,10 0 0-1,0 0 0 4,-6 0 0-2,2-5 0-3,-11 5 0 3,1 0 0 2,0 0 0-4,-7 0 0 3,7 0 0-5,-3 0 0 6,2 0 0-2,-4-7 0 5,6 7 0-12,-4 0 0 5,3 0 0 3,-1 0 0-2,-1-2 0-1,2-2 0 2,2 4 0 2,-2 0 0 0,3-2 0-6,5 2 0 3,-1-5 0 2,7-1 0-1,-3 0 0-2,2 1 0 4,-2 2 0-5,-1-2 0 4,-5 5 0-2,2 0 0-1,-2-7 0 2,3 7 0 0,2-5 0 0,0-2 0-3,0 2 0 3,2 3 0 0,2-4 0 2,-3 1 0-6,-2-4 0 5,3 4 0 0,-2 0 0 6,-4-2 0-12,-1 7 0-1,-3-6 0 8,1 6 0-6,-4 0 0 4,1-4 0 3,0 0 0-5,-2-2 0 2,-6 6 0 0,-2 0 0-4,-7 0 0 5,-1-5 0 4,-4 5 0-11,-1 0 0 5,-5 0 0 2,-3 0 0-3,-4 0 0 0,-6 0 0 3,4 0 0-2,-4 0 0 2,3 0 0-2,0 0 0 1,-3 0 0-2,0-6 0 3,0 6 0-4,0 0 0 2,0 0 0 2,0 0 0-1,1-14 0-2,8-8 0 3,-2-13 0-1,3-14 0 1,0-8 0-3,6 0 0 2,-8-4-11 4,9 6-10-7,-11 8-19 0,-3 23-29 4,-3 18-26-2,0 6-61-1,0 4-51 0,-9 32-118 3</inkml:trace>
    </iact:actionData>
  </iact:action>
  <iact:action type="add" startTime="27614">
    <iact:property name="dataType"/>
    <iact:actionData xml:id="d5">
      <inkml:trace xmlns:inkml="http://www.w3.org/2003/InkML" xml:id="stk5" contextRef="#ctx0" brushRef="#br0">17999 18567 405 0,'0'0'153'3,"0"0"33"2,0 0-63 5,0 0-34-4,0 0-1 1,0 0-19 1,0 0 2-1,0 0-19-1,21-9 32 2,-21 9-21 0,0 0-1-2,0 5-7 3,0 16-4-1,0-2-33-3,0 5-3 3,0-6-5 3,0-4-3-5,0-1-1 0,0-3-1 4,0-1 0-2,0-4 0-3,0 1-5 4,8-6 3 0,-1 0-3-5,7 2 1 3,6-2-1 2,-3 0 1-3,6 4 0 2,1-4-1 2,7 0 1-4,4 0 0 1,3 0 1 4,5 0 0-6,1 0 2 11,2 0 4-15,-2 0 2 8,-1 0 2-7,5 0-1 5,-1 0 2 4,3 0 0-5,7 0-4 2,4 0 2 0,2-4 1-3,6 2 7 4,-4-4-2-2,-1 6 0 2,-5-5-1-1,-5 5-2-3,-4 0 3 4,0 0-2-3,-4 0-1 1,-1 0-4 4,7 0 1-8,0 0-6 6,1 0 3 1,0 0-5-4,-2 0 2 0,-5 0 1 3,-4 0-1 0,-1 0-1-3,-1 5 4 2,-5-5-1 0,12 0-3-2,-4 6-1 2,1-6-2 0,2 0 2-2,8 0-1 2,2 0 0 0,5 0-1 1,7 0 2-4,0 0 2 5,-4 0 3-3,4 0-1 0,0 0 1 1,-2 0-4 0,-6 2 1-2,0 2-2 0,1-3-1 4,3-1 2-4,2 0-3 2,8 0 2 2,-1 7-2-4,2-7 1 1,-3 5 0 0,-3 2 0 2,0-2 2-5,-6 3-1 5,-3-2-1-2,-3 0 2 0,4-1-2 1,-5 1-1 2,-1 3 2-3,8-4-3-3,3-5 1 5,3 5-1 1,3 2 1-4,-1 0 1 1,2 5-2 3,-15-7 0-2,-6 1 0-4,-9 2 0 6,-5-1-2-3,-12-7 2-1,-3 5 0 2,-8-5 1-1,-8 0-2 0,-4 0 1 1,0 0-1-1,-3 0 1 1,0 0-1-1,0 0-3 0,0 0 3 2,0 0-2-3,0 0 0 1,0 0-2 4,0 0-2-5,3-31-2 3,-3-20-6-3,3-11 11 3,-3 6 4-2,0 6-7 1,7 5-18 0,-3 9-13-1,5 9-10 0,-2 10-28 0,3 9-35 1,10 8-46-2,-9 0-38 2,12 20-76 0</inkml:trace>
    </iact:actionData>
  </iact:action>
  <iact:action type="add" startTime="29246">
    <iact:property name="dataType"/>
    <iact:actionData xml:id="d6">
      <inkml:trace xmlns:inkml="http://www.w3.org/2003/InkML" xml:id="stk6" contextRef="#ctx0" brushRef="#br0">28275 18353 537 0,'0'0'252'4,"0"0"-26"2,0 0-110 2,0 0-47 0,0 0-19-2,0 0 6 2,0 0-11 0,0 104-15-2,0-79-7 42,0 2 0-48,0-8-4 0,0-6 2 0,0 0-2 0,9-9-4 0,-2-4 0 6,13 5-3 2,0-5-6-2,12 0-2 3,0 0-3-2,0 0 3 1,0 0 3-1,7 0 7 0,-1 0 0 2,5 0 1 2,-2 0-1-9,7 0-1 9,0 0-2-8,4 0-2 7,4 0 3 1,-1 0 1-5,3 0 5-2,2 0-1 6,7 0-5 0,-1 0 1-3,-2 0-2-4,3 0-6 9,-6 4 4-9,5 7-1 6,4-5-1-1,-1 8 3 1,2 3-1-4,-1-9 5 4,1 3-9 1,-6 0 4-8,5-5-4 6,-6 2 0 1,5-2-3-3,-2 1 2 4,1-2 2-2,2-3-3-2,-7 4-1 2,5 0 0 0,3-1 2-2,3 1-1 2,-3 0 0 0,6 2 1-2,0 4-1 5,-2-4-2-6,2 3 1 4,3-5-1-1,0-1-1-1,-3 1 1-2,-1 3 1 6,1-4-2-5,-9 0 1 4,-5 2-1-7,-7-6 1 6,-5 5 0-1,-5 0 0-2,-1 0 0 2,-1-1-1 0,-4 1 2-1,1-4-2-1,-2 4-1 5,-6-6 1-6,-5 7 1 4,-8-7 0 0,-8 5-1-3,-3-5-1 0,-1 0 0 3,-5 0 1-3,0 0-4 1,-2 0 4 3,8 0-5-5,3 0 0 2,1-20 3 2,9-17-3-3,-1-18 0 2,2-8-1 2,1-4 3-4,5-3-1 3,-5 2-3-1,-1 8 3-3,-2 6-7 3,-17 11-23 0,-4 9-21-3,0 6-24 3,-29 20-42 1,-30 8-47-3,20 8-75 2,5 40-449 2</inkml:trace>
    </iact:actionData>
  </iact:action>
  <iact:action type="add" startTime="30704">
    <iact:property name="dataType"/>
    <iact:actionData xml:id="d7">
      <inkml:trace xmlns:inkml="http://www.w3.org/2003/InkML" xml:id="stk7" contextRef="#ctx0" brushRef="#br0">17490 18465 529 0,'0'0'262'2,"0"0"-103"3,0 0-34 5,0 0-56-1,0 0-13-3,0 0-12 0,8 7-19 4,-85-19 20-4,-27-13 0 1,-20 5-17 0,-11 5-15 4,-4-2-9-6,10 17-3 1,16-5-1 5,19 5 0-6,24 0 0 3,27 0 0 0,23 0 1 0,20 0-1-2,0 0 2 2,40 0 2 0,44 0 1-2,37 17 1 2,19 9 14 3,14 0 6-1,-11 4 1-8,-25-5-6 6,-41-11 0 0,-31-2 4-1,-23-7-9 1,-18-5-3-1,-5 0-11 0,0 0-2 2,-47 0 1 0,-37 0-1-2,-26-19 2 0,-5-7-1 1,5 15 0 1,13-1-1-4,26 4-1 4,25 8-1-3,20 0 2 1,18 0 0 0,8-5 1 0,15 5 0 0,54 0-1 1,32 0 2 3,10 0 0-6,-5 13-1 3,-19 7-1 0,-33 4 0-2,-27-11 1 2,-14-7 3 0,-13-6-1-1,0 0-3 0,-42 5 0 1,-41-5 2 0,-30 0-2-1,0 0 0 1,5 0 0 2,18 0-2-4,19-5 2 1,27 5 1 2,18 0-1-1,16 0 4-5,10 0 1 6,0 0-2-3,41 0 11 3,27 0-11-1,7 17 0 0,2 1-3-2,-21 3 0 2,-15-10-2 1,-18-3-4-3,-10-1-14 1,-3-7-27 1,-10 0-22 1,0 0-59-4,-5 0-66 2,-21-15 14 5,1 15-268-5</inkml:trace>
    </iact:actionData>
  </iact:action>
  <iact:action type="add" startTime="32041">
    <iact:property name="dataType"/>
    <iact:actionData xml:id="d8">
      <inkml:trace xmlns:inkml="http://www.w3.org/2003/InkML" xml:id="stk8" contextRef="#ctx0" brushRef="#br0">25515 18365 380 0,'0'0'175'4,"0"0"37"3,0 0-58-1,0 0-33 2,0 0-36 0,0 0-19-2,225 11-14 2,-114 4 8 0,18-6 1 0,0 6-13 0,0-9-14-2,-17 5-9 2,-16 4-3 0,-31-5-3 0,-25 5 10-1,-15-5 7 0,-18-7-7 2,-7 0-1-5,0 6-10 5,-24 3-18-1,-56-5-12 0,-37 5 4 0,-24-12 6-2,-14 0 1 6,10 0-2-7,12-6 2 4,28-7 2-3,25 1-2 4,33 12 2-5,21-5 0 2,20 5 4 1,6 0 3-1,0 0 3 0,59 0 2 2,38 0-7-3,34 0 0 2,9 17-4 1,1 2 0-2,-28-6-2-2,-36 0 1 4,-32-4 0-1,-29-2 2 0,-16-7 0-2,0 14-3 4,-64-3-3-4,-26-3-18 2,-26-1 17 0,7-7 3 0,12 0 1-2,18 0-1 1,28 0 1 0,15-12 0 1,23 9 1 2,13 3 2-4,0 0 1 0,23 0 10 3,51 0 1-1,26 0-8-2,16 0-1 3,-15 0-3-3,-26 0-2 2,-31 0 1 0,-30 0 0-2,-11 0-2 3,-3 0 0-2,-29 8-5 1,-39 4-15-3,-22-4 6 7,-7 9 12-8,0-12-21 3,0 5-35 3,17 7-46-5,57-17-85 3,10 5-93 0</inkml:trace>
    </iact:actionData>
  </iact:action>
  <iact:action type="add" startTime="39815">
    <iact:property name="dataType"/>
    <iact:actionData xml:id="d9">
      <inkml:trace xmlns:inkml="http://www.w3.org/2003/InkML" xml:id="stk9" contextRef="#ctx0" brushRef="#br0">547 16195 42 0,'0'0'685'4,"0"0"-483"1,0 0-75 0,0 0-27 1,0 0-18 3,0 0-16-1,0 0-21-2,200 79-5 2,-106-79 4 0,25 0-1 0,26 0-4-2,29-30 4 2,3-14 1 0,-5 11 5 0,-9 1-3 0,-8 10-3 3,-16 14-10-4,-17-3 1-2,-30 8-6 4,-25 0-5-2,-26-2-7-1,-24 3-1 2,-10 2-5 0,-7 0-5 0,0-13-2-3,-49-4-3 4,-34-10-3-1,-22-10 3-2,-23-5 3 2,-13-5 1-1,-6-10-4-1,0-2-4 3,12 0 0-1,18 9 0 0,20 7-1 0,21 18 2-3,29 12-3 5,22 4 0-3,16 6 1 2,6 3 3-5,3 0 2 5,0 0 0-1,0 0 1-3,0 0 0 4,0 5 1-1,0 38 1 0,12 20-2 1,23 6 1-4,5 12-1 3,7 15 2 1,3 3-2-4,0 10 0 3,0 0-1 0,-6-1 2 2,-6-7-2-4,-14-20 3 0,-9-16-2 4,-5-18 2-5,-7-15-3 5,1-19 3-4,-4-7-2 1,3-6-2 0,0 0 0 0,11 0-1 0,15-51-8 2,13-35-3-1,8-28 13 0,9-25-1-1,2-13-1 0,-1-9 2 2,-4 13-1-2,-8 13-2-2,-19 24-1 4,-4 24-3-2,-14 28-1 1,-1 24 4-2,-10 18-5 3,0 14 5-1,-32 3-1 0,-42 8 5-2,-27 49 0 2,-16 9 4 0,-23 31 0 0,-10 4 0-2,-5 8 1 2,-5-2-1 1,6-7-2-2,21-9 0 0,21-19-1 0,23-13 3 1,29-25-2-3,33-14-1 4,19-20 0-1,8 0-1-1,15 0-4 116,37-37-16-123,13-7-25 1,6-1-42-1,-10 8-76 0,-38 26-59 0,-10 5-99 0</inkml:trace>
    </iact:actionData>
  </iact:action>
  <iact:action type="add" startTime="41317">
    <iact:property name="dataType"/>
    <iact:actionData xml:id="d10">
      <inkml:trace xmlns:inkml="http://www.w3.org/2003/InkML" xml:id="stk10" contextRef="#ctx0" brushRef="#br0">16035 16414 685 0,'0'0'181'4,"0"0"-42"3,0 0-39 1,205-7-12 0,-120-19 0 0,11-5 0-2,20 0-23 2,8 0-13 0,14 6-6 0,-2 6 5-1,2 4-9 0,-12 6-3 1,-16 6-11 0,-21 3-1 0,-20-5 3-2,-15 5-4 3,-24-6-6-2,-11 0-3 1,-12 1-4-2,-4 0-8 2,-3 2-5 0,0-14-5 0,-21-8-5-2,-52-15-6 2,-40-14 12 0,-30 2 4-2,-23 1 2 6,-8 6 2-8,8 6-1 4,19 7-3-2,23 7-6 1,24 11 4 3,23 8-5 0,29 6 3-3,19 0-7-2,17 0 8 5,12 0 3-3,0 0 3 0,0 0 1 0,0 4 4-1,18 35 3 3,32 17 6-1,7 12-12-2,11 10-3 3,-3 7 7-1,1 4 4-1,-3 3 4 0,-3 8 0-1,-4 3 1 2,-8 5-3-2,4-5-10 3,-11-16 3-1,-11-22 2 0,-6-24-5-1,-17-20 3-1,0-15-4 3,-7-6-3-2,0 0-1-1,13 0-1 3,6-17-5 0,14-45-4-1,18-36 2 0,3-26 7-3,-4-19-3 2,4-20 3 2,-3-12-1-1,-6 1 0-2,-5 15 1 2,-9 26-1-1,-14 34-2 0,-1 32 1 1,-6 28-1 0,-3 19 2 0,-4 11 0-1,-3 6 1 0,0 3 0 2,0 0 0-2,0 0 0-2,-36 29 0 4,-28 23 1-1,-28 22 9 0,-13 18-3-3,-27 21-3 4,-1 8 7-1,0 5-3 0,12-13-5 0,13-12 2-2,12-27 0 1,19-18 0 2,13-17-2-2,19-8 0 1,13-11 0-1,16-15-2 2,9-3 0 1,6-2-5-8,1 0-16 8,0 0-18-3,-10 3-20-1,-6 17-49 2,-10 19-59 1,-18 35 10-1,24-38-206 0,-5 4-634-2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2-23T03:46:17.1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920">
    <iact:property name="dataType"/>
    <iact:actionData xml:id="d0">
      <inkml:trace xmlns:inkml="http://www.w3.org/2003/InkML" xml:id="stk0" contextRef="#ctx0" brushRef="#br0">13304 4111 379 0,'0'0'193'7,"0"0"-70"-6,0 0 13 5,0 0-53 2,0 0-29-1,0 0-8 3,0 0 6-3,0 0 10 1,23 76 4-2,-23-54-5 5,3 6-1-5,0 6-3 2,2 2-16-2,-3 1-14 2,3 4-7-2,-2-6-9 2,2-5-1 2,-2-3-1-5,2-14 0 4,-5-4-2-2,4-4 3 1,-1-2 0 0,0 1-3 0,3-2 0 0,5-2-2-1,5 3-1 0,7-3-4 2,4 0 2-2,-3 2 0-1,4 1 4 0,4-3 1 1,4 5 9 7,9 0-2 6,-2 2-3-20,9-4 8 1,9-1-2 15,3-2-5-15,4 0-1 4,5 0 2 1,-5 0 0 2,4 0 3 0,-1 0 6 0,9 0 1-1,6 0-3 2,6 0 0-2,4 0-5 0,-3 0-1-2,-8 0-8 3,-5 0-3 1,-5 0 4-3,-6 0 5 3,-1 0 3-1,6-8-6 7,1 3 2-11,9-4-1-1,4 1-4 7,2-1 1-6,9-1-4 5,-2-2 2-4,-1 3 0 7,1 2-2-7,-7-3 2 10,0 4-1-13,-1-2 1 6,-2-2 1-3,-1 3-1 7,7 2 1-9,-9 5-3 12,0 0 5-9,4 0-3-6,-4 0 2 9,9 0 0 6,-2 0 0-10,-4 0-4-4,5 0-1 7,-13 0 4 2,-2 0-4-5,-6 0-1 13,-5 0 1-18,-1 0 2 12,1 0 0-10,4 0-2 3,1-3 0 5,3 1 0 0,1-1 1-6,4 3 0 5,-7 0-3-5,2 0 3 4,-3 0 0 2,-1 0 0-4,-2 0 0 5,-2 0 1-6,-3 0-1 3,3 5-3-4,0 3 0 4,-3-1 0 2,7-2 0-2,-2 0 0-4,3 3 0 4,-6 4 0 5,-1-1 0-10,4 2 0 11,-7-3 0-12,3-2 0 10,-3 1 0-10,0-6 0 6,-5-1 0 2,4-2 0-6,-5 0 0 4,6 0 0 6,11 0 0-12,-4 0 0 7,8 0 0 0,-2 0 0-7,-3 0 0 5,4 0 0 2,6 0 0 18,-4-2 0-22,7 2 0-5,6 0 0 0,-3 0 0 8,7 0 0-4,-4 0 0 6,0 0 0 0,1 0 0-3,-7 0 0-1,-3 0 0 1,1 0 0 0,-1 5 0-2,1 4 0 5,2-1 0 5,1 4 0-13,-4-4 0 4,3 3 0 2,-5-2 0 6,3-4 0-12,0 0 0 4,4 2 0 3,-2-5 0-5,1 3 0 11,8-2 0-13,-2-3 0 5,2 4 0 3,-9-4 0-6,0 0 0 5,-8 0 0-1,-5 0 0-2,-2 0 0 1,-3 0 0 0,-6 0 0 2,9 0 0 1,-9 0 0-5,4 0 0 3,-4 0 0-3,-4 0 0 4,1 0 0-3,-2 0 0 4,-2 0 0-5,-5 0 0 2,4 0 0 4,-5 0 0-7,-1 0 0 4,-1 0 0 0,-1 0 0 0,4 0 0 0,4 0 0 5,7 0 0-10,2 0 0 7,13 0 0-5,0 0 0 4,7 5 0-5,5 0 0 6,-2 1 0 5,3 0 0-11,2-1 0-3,3-1 0 15,1 0 0-15,4 2 0 8,-3 1 0-5,-4 2 0 4,-6-5 0 0,-4 2 0 0,-12-3 0 1,-6-3 0-1,-11 0 0-2,-8 0 0 6,-5 0 0-10,-3 0 0 6,-3 0 0 2,4 0 0-6,4 0 0 3,4 0 0 5,2 0 0-8,5 0 0 4,3 0 0-1,5 0 0 1,1 0 0 1,-2 0 0-6,1-5 0 6,-7 1 0-1,0 0 0 1,-5-3 0-4,-1 1 0 5,2 3 0-3,-5-5 0-1,1 2 0 4,-6-1 0-4,-4 0 0 1,-9 2 0 0,-5 2 0 7,-4 3 0-12,-3-2 0 12,-3 2 0-12,-8 0 0 3,1 0 0 4,1 0 0 0,2 0 0-3,-3 0 0-2,-3-3 0 6,4 3 0-2,-4 0 0 0,0 0 0-2,0 0 0 2,0 0 0 0,0 0-6-3,0 0 5 4,0-4-4-1,0 4 0 0,6-17-3 1,0-16-1-3,1-11-2 1,2-17 9 4,-5 11 2 0,-4 8-1-10,3 8 0 10,-3 13-1-6,0 5-3 3,0 15-5-3,0 1-5 3,0 0-5-1,0 0 8 1,0 0-2-2,0 0-21 5,14 5-16-5,17 25-19 3,8 17-68-2,6 22-71 3,-29-35-92-6,4 2-475 5</inkml:trace>
    </iact:actionData>
  </iact:action>
  <iact:action type="add" startTime="20829">
    <iact:property name="dataType"/>
    <iact:actionData xml:id="d1">
      <inkml:trace xmlns:inkml="http://www.w3.org/2003/InkML" xml:id="stk1" contextRef="#ctx0" brushRef="#br0">1657 4617 176 0,'0'0'274'3,"0"0"-128"5,0 0 20-1,0 0-34 0,0 0-45 1,0 0-15-1,0 0 1 2,0 0 0-5,0 0-9 5,0 0 1-1,215-22-3 2,-141 19-14-5,18-4-12 2,16 2-8 2,12-3 3-2,5 5-1-1,11 1-4 8,15 2 4-8,10 0 1 1,14 0-4-1,11 0-9 1,5 0-4 3,6 0 2-3,-3 0-7-2,-2 0 2 3,-3 0-3 2,-2 0 3 1,-13 0-4-10,-10 0-1 7,-22 0-3 2,-19 0-1 2,-14 0-1-10,-3 0 0 3,-3 0 0 3,4-9 1 2,-8-1 0-2,-1-3-1-1,-14 4-1-2,-13 1 0 4,-7 3 1-2,-15 3-1-1,-5 2 0 5,-14-4 2-6,-2 4-2 5,-12 0 2-3,-6 0-2-2,-7 0 0 5,-3 0 2-6,0 0-2 5,0 0-1-1,0 0-1-1,-57 0-4 0,-31 0-2 1,-44 0 6 2,-29 0 2-2,-20 0 0-4,-7-8 1 4,-18-4 2 2,-6 7 3-4,-2 0-3-1,-7 5 2 4,-2 0-5 1,-6 0 0 0,-4 0-1-8,-2 0-1 5,4 9 1 4,14-5 0-5,20 2 1 0,26-3 0 2,24-1 3 1,10-2-2-2,6 3-1-2,-4 4 0 3,12 3 0 2,16 4-1-3,16 1-2 1,19-4 0-1,13 3-1 6,10-9-4-12,21 3 7 16,12-4-6-15,9-1 1 10,1-3 0-11,6 2-8 6,0-2-2-1,0 0 1 4,21 0 3-4,48 0 5 1,38 0 7 10,57 0 0-11,49 0 2-6,53 0 1 8,28 0-3-1,7 0-3 0,1 0 0 2,-14 12 2-4,-11 4 1 5,-12 3 6-3,-18-4 0 0,-23-4-1 3,-19-5 0-5,-28-3-3 4,-16-3-2-4,-18 0-1 5,-18 0 1 6,-15-5 0-10,-26-7 1-6,-25 3 0 9,-25 0 0-2,-17 5-1-1,-8 0 3 0,-9 4 0 1,0 0 1 2,-57 0-4-1,-46 13 0-1,-47 4 0 2,-45-9 0-3,-47-8 1 4,-30 0 6-8,-27 0 4 8,-1 0 1 0,7-8-4-1,6 8-6-2,6-7 0-2,16-8 0 4,29 7-1-1,31 1 2-5,34 7-3 6,20 0 3-1,27 0 0 7,21 2-3-14,26 16 0 7,28-5-1 1,21-1 0-3,12-2 1-2,12-3 0 4,4-2 0 2,0 5-4-3,20 5 1 2,37 2-5 4,24 0 2-12,29 0 4 6,41-9 2-1,45-3 0 1,46-5-2 3,55 0-4 1,45 0 4-8,13 0-2 6,-17 0 2 1,-37 0 1-6,-51 0 1 4,-42 0 5-3,-34 0-5 6,-30 0-3-4,-15-3 1 0,-26-7 1-1,-18-2 0 3,-33 0 1-2,-23 5-1-2,-17 1 0 4,-12 1 0-1,-32 1-3-2,-74 4-17 13,-72-2-1-18,-73-4 22 6,-53-11 2-3,-47-3 3 5,-17-4 8-1,10-4-3-1,33 4 2 0,42 11-1 1,54 4 2 0,45 9-9 5,44 0 0-11,31 0-2 6,29 0 0-2,35 0-2 3,22 9-1-2,23-4-5-2,32-2-40 4,52-3-61 0,29 0-47 5,-51 2-147-13,-8 8-420 3</inkml:trace>
    </iact:actionData>
  </iact:action>
  <iact:action type="add" startTime="24906">
    <iact:property name="dataType"/>
    <iact:actionData xml:id="d2">
      <inkml:trace xmlns:inkml="http://www.w3.org/2003/InkML" xml:id="stk2" contextRef="#ctx0" brushRef="#br0">13668 11392 413 0,'0'0'187'2,"0"0"-58"4,0 0-20 0,0 0-33 2,0 0 7-2,0 0-34 2,0 0-5 1,67 0 6-2,-43 0-4 1,2 0-7 0,15 0 14-1,3 0 12-1,9-2-15 4,11-5-6-4,6 2-12 2,3-6-3 0,13 5-3-1,-1 1 3 14,0 2-4-21,7 3-1 20,-5 0-2-19,6 0 0 0,-2 0-6 5,11 0-2 9,14 0-3-12,13 0-4 2,3 0-1 1,-2 0-1 3,-5 3 3-4,-2-1 4 4,-6 1-5 2,7-3-2-6,3 0-1 2,1 0 5 2,-1 0-2-5,-3 0 0 4,-11 0 1 7,-5 0-1-14,-5 3 0 13,-3-3 0-13,-1 3 1 13,4 3-1-13,1-4 0 12,2 1-6-12,1-3 0 10,-2 0-1-5,8 0-1 3,0 0 1-5,-2-11 0 4,2 0 1 6,-1-1 0-11,-2 7 0 10,2 0 0-11,-1 2-1 9,-9-2-1-9,-9 5-1 6,-18-3 0 2,-18 3 0-6,-18-4 2 3,-23 4 1 3,-12 0 0-6,-4 0-1 7,0 0-1-5,-4-2-6 1,-67-4-13 1,-38-9 20 3,-48-4 0-8,-27-3 0 8,-27-1 3-8,-20 1-1 6,-17 2 2 7,-10 3 3-15,-8 7 0 7,-11 7-3-3,0 3-4 5,3 0-2-4,6 8 0 1,11 12 1 0,16-7 1 4,23-2-1-7,22 4 0 5,21-4-1 5,14 6 0-14,17-6-3 13,21 2-2-12,23-3-11 7,29-8-2 3,22 1 7-6,24-1 0 4,15 2 3-4,10 2-1 4,0-3 2-5,13-3-8 6,40 2 12-4,32 4 5 4,19 3 0 13,32 8 1-18,29-4-1-4,33 6 0 0,35 1-1 11,32-3-1-10,12 3 1 7,-3 0 1-5,-22-3 0 14,-18-4 5-10,-17-2-3-8,-10-11 1 18,-8 0 0-16,-15 0-3-2,-17-17-1 9,-27-10-2 7,-25 2 3-11,-33 6 2-5,-25 4 1 11,-29 0-1-7,-15 10 2 5,-13-1-2-4,0 6 11 4,-29 0-8-1,-58 3-3 5,-51 22-2-10,-53-2 2 5,-56-14-1 0,-49-9 6 4,-41 0 5-11,-14 0-3 9,10-9-4-6,24-5 1 8,37 3 2-7,42 4-4 9,38 5-1-13,39-1 0 12,21 3-2-12,33 0-1 7,30 0-4 2,26 0 1-6,28 0 2 6,20 0 1 8,3 0-3-17,10 0-13-1,36 0 9 10,24 5 3-2,4 4 4-4,17 4 1 5,6 0-1 2,8 1-10-7,11 6-9 5,1 2-16 5,8 6-43-13,4-3-49 6,-86-16-83 6,2-1-48-10</inkml:trace>
    </iact:actionData>
  </iact:action>
  <iact:action type="add" startTime="26909">
    <iact:property name="dataType"/>
    <iact:actionData xml:id="d3">
      <inkml:trace xmlns:inkml="http://www.w3.org/2003/InkML" xml:id="stk3" contextRef="#ctx0" brushRef="#br0">25496 11603 627 0,'0'0'161'2,"0"0"13"1,0 0-81 6,0 0-19-2,0 0 2-1,205 0-10 2,-129 0-14 0,14 0 4 0,12 0-12-2,14 0-2 3,8 0-2-2,2 0-2 1,9 5-1 0,3 11-3-2,6-6-9 2,14-2-12 5,8-5-3-9,5-3-6 3,13 0-3 2,16-6 6-1,15-9-2-1,5-2 1-2,-2 5 3 5,-11 5-5-3,-13 7 10-1,-13 0-7 2,-10 0-2 0,-10-1-3 0,-7-9-2 0,-6 3 2-2,-8-2-2 3,-11 3-4 0,-17 4 4-2,-15 2 1 2,-4 0 0-5,-16 0 2 3,-11 0-3 2,-9 0 1-3,-16 0 1 1,-11 0-2 2,-5 0 0-3,-7 0 0 4,-4-2 0-3,-10-3-1-1,5 3 1 3,-9 0-2-5,0-2-8 5,0 4-5-1,-45 0 4 1,-47 0 11-2,-45 0 4 1,-37 0-2 0,-41 0 0-1,-46 0 3 0,-40-8-2 0,-37-1 0 2,-20-1 5-4,4-4 14 3,28 6-8 0,29 1-13 0,22 1 7-1,21 6-1 0,13 0-6 3,14 0-1-4,19 0-4 4,24 10 1-7,16 6-1 5,35-5-1-1,33 0 0 3,33-2 4-4,37-4 0 1,20 1-3 2,10 1-1-2,20-3 4-1,57 5 1 2,50 4 1 0,56 8 2-1,42 10-2 0,37 5 1 2,15 0 3-1,-6 1-1-1,-13-8 0-1,-20-13-1 2,-8-7 2 0,-5-9 8 1,-2 0-1-4,7 0 3 3,12 0 1 0,11 0-11 1,8-14-2-4,-8-14-6 6,-28-4-1-6,-18 7-9 0,-34 6 9 3,-15 4 4 2,-5 8 2-3,-15-3 0 2,-12 2 0-5,-11-6-1 5,-12 2-1-1,-15 2-3 0,-24 0 0-3,-24 9 2 5,-16-3 2-3,-19 2 2 1,-2-2-3-3,-3 2-1 4,0 2-4-2,-39 0-4 2,-55 0 5-1,-45 0 4-1,-29 0 3 3,-11 0-2-6,-11 0 0 5,-14 0 0-2,-21-2 3 3,-18-1 4-4,-22 3 3 0,-19 0-2 2,-3 0 1-1,1 11 0 3,9 3-10-5,19-2 6 2,29-2-3 1,32-2-1 1,24 4 5-4,30 0-1 4,18-2-4-3,28 0-2 1,30-8-5 1,34 1-2 0,23-3 2 1,10 0-7-4,16 2 7 2,71 6 3 3,61 4 2-3,59 10 0 1,41 0-3-2,49-1-10 2,28-11 5 1,20-6-6-2,-10-4-6-1,-21 0-4 3,-43 0 10-1,-42 0 4 0,-43 0-3-2,-38 0 12 3,-21 0 1-2,-25 0 2 1,-21 8 0-2,-33-4-1 2,-21-4 4 2,-11 0 0-4,-16 0-5-2,-10 5-8 5,-80 8-10-1,-46 14 18 0,-57-3 3-2,-48-1-2 3,-35-9 5 0,-39-14-1-3,-10 0-4-1,27-4 6 6,27-21 0-5,37 0-6-1,52 5 0 5,42 6 1-4,54 6-1 2,42 6-1 0,31 2 0-1,13 0 0-1,55 0 1 4,60 20-2-3,66 18-3-1,36 10-13 2,28 1-26 0,-16-8-21 0,-46-10-8-2,-56-9 30 6,-50-5-4-8,-42-10-71 3,-23-5-21 3,-12-2-71-5,-31 0-259 3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2-23T03:46:17.1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171">
    <iact:property name="dataType"/>
    <iact:actionData xml:id="d0">
      <inkml:trace xmlns:inkml="http://www.w3.org/2003/InkML" xml:id="stk0" contextRef="#ctx0" brushRef="#br0">7452 8383 443 0,'0'0'211'8,"0"0"-56"-6,0 0-18 4,0 0-26 1,0 0-13-1,0 0-11 1,0 0 4 1,0 7-20-2,19-7 1 2,10 0-17 0,5 0 5 1,9 0-11-2,14 0-2 0,9-5-3 1,8 3-4 0,7-1-5-2,6 0-9 2,9-2-4 6,6-1-1-9,8 0-5 2,7-1-5 0,5 0-5 0,1 4 6 1,8 3-4-4,-1 0 1 4,8 0-1 1,1 0 1-4,1 0-3 3,3 0 1 0,0 0-2 1,-5 0 0-4,-9 0-5 5,-9-11-2-2,-5-5 0-1,2-5 0-1,3-1 1 1,-2-4 1 1,5-1 0 0,-6 1 0-2,7 4 0 2,-10 3 0 1,2 7 1-1,-9 0 0-1,-5 11-1-1,-5 1 2 2,-6 0-1 0,-2 0 0-2,-13 0 0 4,4 0-1-4,-15 0 1 4,-5-4-1-4,-12-1 0 3,-15 1 0-5,-10 2-1 7,-16 2 2-7,-7 0-1 8,0 0 0-8,0 0-5 3,-43 2 2 3,-44 24-5-3,-54 6 3 0,-40 9 5 1,-44-8-4 0,-35 2 4-1,-19-8 0-1,-2-15 1 2,7-7 1 1,-6-5 0-2,8 0 1-1,-6 0 3 2,-2-10-6 0,22-7-5 0,17 5 2-2,24-2 3 5,35 0-3-6,35 9 3 3,23 5-1 0,27 0-3-1,28 0 0 2,24 0-4-1,19 0 4 1,16 0-6-1,10 0-2 4,0 0-1-10,0 0-10 3,49 24-22 4,22 2-40-2,26-1-41 1,13-1-35-2,-62-22-53 2,-5 0-201-2</inkml:trace>
    </iact:actionData>
  </iact:action>
  <iact:action type="add" startTime="3601">
    <iact:property name="dataType"/>
    <iact:actionData xml:id="d1">
      <inkml:trace xmlns:inkml="http://www.w3.org/2003/InkML" xml:id="stk1" contextRef="#ctx0" brushRef="#br0">15944 8377 531 0,'0'0'92'3,"0"0"34"3,0 0-19 2,0 0 0 0,0 0-19-3,158-17-1 3,-107 10-18 0,11 2-11-2,9-3 10 2,13 6-11 0,16-1-6 0,13 0-3-1,22 3-3 2,19-3-6-3,9 3-3 2,7 0-11 4,2 0-2-4,10-6-7-4,7-8 0 3,19 6-5 2,0-2 1-1,-2 10-6-2,-4 0-5 4,-12 0 7-3,-8 13 0 1,-12-4-5-2,-6-6 1 2,-5-3 0-2,-17 0-2 2,-3-3-2 2,-24-23 0-4,-21 4-4 3,-20 1 4-3,-17 7-2 2,-18 4 2-2,-19 1 1 3,-8 3 0-2,-9 1 0-1,-3 2 0 2,0 3-1 1,0 0-1-4,0 0-3 3,-5 0-2 1,-48 0 2-1,-21 0 4 1,-24 12 3-4,-33 1-3 4,-33 2 1-2,-29-1 1 1,-37-6 0 0,-34 0-2-3,-13-4-3 3,-12-2 3-1,11-2 0 4,30 0-1-5,22 0 2-1,33 5-1 2,21 16 2 0,24 1-2 1,28 3-2-2,23 1-9 4,33-8-8-4,30-3-12 3,21-6-11-4,13-9-16 6,10 0-5-6,47 0-56 4,17 0-48 0,-29-4-111-1,-13 1-611 2</inkml:trace>
    </iact:actionData>
  </iact:action>
  <iact:action type="add" startTime="5076">
    <iact:property name="dataType"/>
    <iact:actionData xml:id="d2">
      <inkml:trace xmlns:inkml="http://www.w3.org/2003/InkML" xml:id="stk2" contextRef="#ctx0" brushRef="#br0">2018 10608 392 0,'0'0'208'3,"0"0"-56"6,0 0-39-1,0 0-2-2,0 0-45 1,0 0-15 2,168-42-2-1,-142 33-5-2,0 1-5 2,2 0 0 0,2 3 4 0,1 1 4 0,2 2-12-1,1 2-2 2,-4 0-2-1,2 0-4-3,3 0-8 2,-3 0-7 4,8 0 3-5,5 0-1 1,7 0-6 20,-4 9-1-26,6-5 3 1,2 5 3 1,-1-4-1 5,5 4-2-1,-4-2-3 13,5 1 2-19,2-3-2-1,-3 0-1 10,10 7-2-4,-3-7 0 5,7 1 1-7,-3 2-1 8,5-5 0-6,-2 0-1-1,2 6 1 2,2-7 0-1,-7-2 0 9,-1 0 0-14,-4 0-1 7,-15 0-1 7,1 0-1-11,-7 0 4 0,-1 0 1 5,5 0 4-3,2 0 2 1,5 0-1 0,8 0-10 2,6-2 1 4,-7-7-1-11,3 3 0 5,-3 4-1-2,-3-4-1 10,-1 3 1-13,2-3 0 6,4-1 1 4,1 0 1-10,9-3 1 7,-3 2-2-3,17-4 1 3,-5 0-1-2,4 2 2-1,1-3-1 1,-1 6 2 0,5-3 1 3,-6 8-2-6,1-1 5 5,2 3 0 1,-3 0-1-2,-3 0-3-5,6 0 0 8,1 0 0 1,-1 0-1-10,6 0-1 7,-8 0 1 3,5 0-3-7,-4 0 1-2,6-5 1 5,-6 2-1 6,-1 3 3-12,-4 0 4 6,-4 0-1 13,1 0 1-21,-7 6-6 0,0-4 3 13,3-2-3-12,0 0 0 9,4 0-1-3,4 5 1 4,-4 3 0-7,-7-1-1 9,3 5 0-11,-6-1 2 7,2-1-1-3,-2-1 1 1,1-1-1 3,-1 1-1-6,9-1 0 5,0-1 0 0,8 0 0-6,-1 6-1 8,2-6 1 1,-4 7 0-8,2-3 1 2,3 1-2 0,-2-4 2 2,5 1-1 0,-2-1 2-1,15 0-1 1,1 3 2 6,4 2-4 21,2-5 0-33,-2-3-1-2,2 0-2 0,5-1 3 0,4-1-1 0,7 2 1 11,-2 0 1-3,-4 1 1-1,2 2 2-4,-8-2 1 6,7-4-2 0,-7 5 2 0,3-5-2-5,-2-2 1 5,-11 3-2 6,-4-3 2-13,-9 0-4 5,3 0 0-2,-10 0 4 3,0 0-3 1,0 0 0-2,-6 0-1 10,-1 0 3-13,-7 0-3-4,-2 0-1 9,-5-7-3 3,1-3 3-10,-2-1 0 6,6 2 0 7,2-5 1-14,6 4 0 4,-2-5 1 5,3 2-1-5,-6 3 0 3,3 5 1 0,-6-4 0 1,6 1 1-3,2 3 0 1,5-3-2 5,3 4 1-8,5-1 0 8,8 2 0-10,-3-2 1 8,6-1-1-2,-3 0 1-3,-6-1-2 2,-3-6 2 1,-1-1-1 6,-3-4-1-13,1-8 2 10,8-2-2-8,-6-4 0 9,-3 5 1-9,-6 2-1 5,-4 0-2 1,-13 4-1 1,0 5 2-6,-12 4 1 5,-4 1 0 3,-12 5 1-11,-9 1 3 9,-2-2 2-2,-16 5 1-1,-5 0 1-3,-4 2-5 5,0-4 0-1,3 4-3 2,-3 0 0-7,0 0 1 6,0 0-1-1,0-2 1-4,0 2-1 6,0-3 0-3,0 0 0 1,0 3-2-1,0 0-1 2,0 0-9-1,0 0-13-5,0 0-16 9,0 6-24-7,0 16-45 11,-4 8-24-16,-20 7-27 9,8-19-50 0,-1 8-147-5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2-23T03:51:21.667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250">
    <iact:property name="dataType"/>
    <iact:actionData xml:id="d0">
      <inkml:trace xmlns:inkml="http://www.w3.org/2003/InkML" xml:id="stk0" contextRef="#ctx0" brushRef="#br0">1335 12947 592 0,'0'0'217'3,"0"0"-78"2,0 0-33 3,0 0-20 0,0 0-28-2,0 0-17 2,0 3-11 1,15-6 35 0,14-9-8-2,7 5-4 0,5-2-2 0,7 0-4 1,4 1-3-2,3-1-4 4,10 1-1-4,3 2-6 5,6-3-8-8,9 5 0 17,4-3-1-19,0 1-11 5,7-1 2 2,0-1-10 0,-1-1 3-3,1 2-4 4,3 3-3-2,0 0 9 7,0-1-5-12,3-2-4 10,-2 0 2-10,-9-1 1 4,-4 3-1 5,-4-5 2-7,-7-1-4 4,1 0-1 0,0 0 2-2,-1-1 0 6,2 1 1-9,-2 6 0 4,-3-6 3 5,4-1 0-8,-7 7-1 4,-1-1 1-1,-5 6-2 0,-10 0 1 7,2 0 2-11,-5 0-5 4,2 0-2 0,-3 0 1 0,7 0 0-3,-10 0 1 4,7 0-1 0,-8 0 0 0,-1 0 0-3,-1 0 0 4,10 0 0-2,-4 0-1 2,9 0 0-3,-1 0-1 3,1 0 1-2,-2 6 0 0,-6 1 0 0,-1 3 0 2,4-5 1-2,-6 1 2 0,1-6-3 0,-4 0 0 1,2 0-1 1,2 0 1-2,-2 0 4-1,-3 2-4 3,0-2 0-3,0 0-2 0,1 0 4 2,-4 0-3 3,-1 0 2-5,-10 0-1 0,-5 0 3 2,-7 0-3 1,-3 0 2-3,-3 0-2 1,-4 0 0 1,-2 0 1 3,-1 0-1-5,-3 0 0 0,1 0 0 4,-1 0-2-2,0 0 2 2,0 0-1-7,0 0 1 8,0 0-6-3,0 0 3 4,-17 0-6-12,-35-23 6 11,-24-13 2-7,-13-6 1 3,2-5 0 9,1 2 1-14,-5 1-1 8,7 12 1-7,7 10-1 8,13 12 0-5,10 7 0 7,11 3 3-11,12 0-2 4,10 0-1 11,12 0 0-14,6 0 2 5,2 0 5-4,1 0 4 4,0 15 9-4,40 19 14 4,34 13-23 2,13 6-11 10,7 1 0-18,5-10 0-1,-6 3 0 12,4-9 2-7,-1-1 6-5,-2-9-4 6,-12 0 2 9,-11-11 1-13,-14-9 5 2,-19-1 0 2,-15-5-4 0,-13-2-8 2,-10 0 0-5,0 2 0 3,0-2 0 3,0 0 0-1,0 3 0-4,0 3 0 2,-46 5 0 3,-31 3 0 4,-17 10 0-8,-17-5 0-5,7 6 0 13,11 0 0-14,2 4 0 10,17-4 0 6,3 0 0-12,12-6 0-3,14-2 0 13,10-6 0-12,20-7 0 8,4-1 0-6,11-3 0 11,0 0 0-13,0 2 0 6,0-2 0-4,0 0 0 5,49-2 0-4,19-28 0 7,16-3 0 1,9-1 0-12,3-2 0 7,-4 6 0 8,0-5 0-9,-11 7 0-5,-9-3 0 2,-17 6 0 6,-10 6 0-7,-16 4 0 5,-13 7 0 1,-6 3 0-1,-10 5 0-2,0 0 0 1,0 0 0-2,0-4 0 9,-23-15 0-12,-56-9 0 8,-43-9 0-2,-19-1 0 5,1 2 0-10,9 6 0 8,18 2 0-8,16 12 0 7,20-1 0-7,29 9 0 8,16 5 0-4,21-1 0 1,11 2 0-4,0-4 0 4,11 4-63 2,34 2-94-4,-17 0-133 9,-15 4-125-13</inkml:trace>
    </iact:actionData>
  </iact:action>
  <iact:action type="add" startTime="13516">
    <iact:property name="dataType"/>
    <iact:actionData xml:id="d1">
      <inkml:trace xmlns:inkml="http://www.w3.org/2003/InkML" xml:id="stk1" contextRef="#ctx0" brushRef="#br0">5804 11834 590 0,'0'0'219'1,"0"0"-60"3,26-152-12 4,-26 85-59 0,0-6-8-2,0-12-12 4,0-11-13 1,-1-4-13-6,-14-11-1 1,2-7-2 4,2 0 1-5,-5-5 2 4,1-6-2-2,-3-9 2 2,-3-12-13-2,1 2-9-1,1 2-3 9,2 11-6-10,2 6-2 7,2 3 3-12,6 3-3 8,-6 7-2 6,3 12-3-10,4 5 0 4,-1 4-2-2,2 3 0 2,-6-2-1-3,9 8-1 10,-3 4 0-15,-1 5 0 9,4 13 0-3,-1 5 1 4,0 8-1-4,3 4 0 0,0 4 0 3,0-5 2 4,0-5-2-11,0-13 0 7,0-11 0-4,0-4-2 5,0-1 2-5,0 14 0 4,0 18 0 1,0 19 1-7,0 14-1 6,0 9 1 4,0 8 0-13,0 0 0 7,0 0 0 1,0 0-1 0,0 0 1-2,0 11-1 4,-13 36 10-3,-14 28-5 2,-6 11-1-1,-1 10 0 1,4 3 1-1,-1-5-3-5,-5-1 2 5,3-8-3 4,-3-9 1-9,8-17-2 6,11-17 0 4,4-17 0-11,7-13 0 10,6-12-1-10,0 0 1 8,0-17-7-4,0-38-6-1,19-16 10 3,10-10-2 3,-2-1-3-5,1 5 2 4,1 1 3-3,0 2-2-2,3 3 2 2,-5 13 1-2,-2 6 2 5,-1 12 0 5,-9 9 0-13,-5 12 1 13,-3 11 1-10,2 1 0-5,-9 7 2 9,4 0 0-3,6 0 2 2,6 43 8 0,9 19-3-1,4 16 1 8,-1 3-1-13,3-2 6 4,0-3-9 4,4-8-4-5,-1-4-3 3,-5-8-1-2,3-4-2 2,-4-16-14 0,-5-8-26-2,-6-11-31 3,4-10-31 4,-2 3-35-11,1 1-13 6,-16-11-99 1,1 9-265-4</inkml:trace>
    </iact:actionData>
  </iact:action>
  <iact:action type="add" startTime="23770">
    <iact:property name="dataType"/>
    <iact:actionData xml:id="d2">
      <inkml:trace xmlns:inkml="http://www.w3.org/2003/InkML" xml:id="stk2" contextRef="#ctx0" brushRef="#br0">21477 12713 617 0,'0'0'166'4,"0"0"-18"0,0 0-38 5,0 0-15-3,0 0 4 3,0 0 19-3,0 0-18 3,0 0 2-2,0 0-9 3,0 7-11-6,0-7-25 3,0 0-17 3,5 0 3-5,30 0-13 3,6 0-12 0,4 0 3-1,7 0 4-1,4 0 6 4,7 0 5 1,6 0-20-8,2-7-16 5,3 2 0 0,8-7 0 0,4-7 0 0,4-2 0-3,-3-3 0 3,0 1 0 1,-6 3 0-1,-4 1 0-2,3 2 0 2,-7 4 0 0,-2 4 0-3,0 3 0 4,1 1 0-1,3 5 0-1,2 0 0 0,6 0 0 1,1 0 0 2,3 0 0-3,9 0 0 2,-5 0 0-4,10 0 0 3,-1 7 0 2,0-3 0-4,-2-4 0 2,-10 0 0 0,0 0 0-2,4 0 0 2,-2 0 0 0,-3 0 0-2,2 0 0 0,-9 2 0 2,-5 5 0-2,-1 3 0 3,-3 2 0 0,-2-4 0-1,-4-3 0-2,3 4 0 2,0-6 0 0,2-1 0-2,5-2 0 1,5 0 0 2,2 0 0-1,10 0 0 0,-2 0 0-1,-1 0 0 0,-5 0 0 2,-4 0 0-3,-9 0 0 2,-4 0 0-1,-6 0 0 3,-6 0 0-4,-12 0 0 0,-14 0 0 1,-8 0 0 2,-10 0 0-2,-6 0 0 0,-2 0 0 0,-3 0 0 0,0 0 0 2,0 0 0-3,0 0 0 1,0-2 0 1,-28-18 0 1,-31-7 0-3,-21-5 0 21,-14-7 0-27,-14 2 0 0,-15-5 0 6,-2-3 0 31,-1 0 0-37,12 4 0 0,15 4 0 0,11 5 0 0,20 7 0 5,11 5 0 3,18 9 0-2,12 3 0 3,13 5 0-2,10 0 0 1,1 1 0-2,3-2 0 3,0 4 0-2,0 0 0-1,7 0 0 2,47 9 0 3,17 19 0-4,22 11 0-3,7 2 0 5,1 6 0-1,2-2 0-1,2 0 0 2,-8-4 0-4,-4-4 0 3,-6-3 0 1,-11-4 0-1,-12-3 0-2,-10-7 0 2,-19-7 0 0,-14-5 0-2,-11-2 0 1,-10-1 0 0,0 8 0 2,0 4 0-3,-50 15 0 3,-31 20 0-2,-28 6 0 1,-12 3 0 0,10 0 0-2,15-14 0 3,19-2 0-2,14-14 0 2,16-6 0-4,17-10 0 4,15-10 0-2,12-5 0 1,3 0 0-1,0 0 0 1,25-5 0 0,37-30-40 0,-15 16-219-2,-2 8-196 2</inkml:trace>
    </iact:actionData>
  </iact:action>
  <iact:action type="add" startTime="25493">
    <iact:property name="dataType"/>
    <iact:actionData xml:id="d3">
      <inkml:trace xmlns:inkml="http://www.w3.org/2003/InkML" xml:id="stk3" contextRef="#ctx0" brushRef="#br0">25985 11775 785 0,'0'0'181'4,"0"0"-51"3,0 0-52-2,0 0-30 3,0 0-1 1,0 0-3-1,0-160 40-3,-3 91-26 4,-4-8-8-2,-6-9 0 0,-1-6 5 0,3-6-14 2,-2-1-4-1,-3 1-7 0,-4-3-2-1,5 0-7 0,-4-4-10 8,5-3 1-8,1-11 1-7,3 1-4 9,4 0 2-2,6 12-6 2,-3 4 2-2,-1 1-1 2,1-3-2-3,3-3-2 2,-3-2-2-1,1 0 0-1,-2-5 0 2,-3 2 0 0,2 3 1-2,-5-1-1 2,-3 9 2 1,0 3-1-1,1 7-1-2,4 12 0 1,1 9 0 2,7 12 0-5,0 1 0 5,0 2-1 0,0-11 2-2,0-1-1 1,7-4 0-1,-3 4 0 0,5 8 0 2,-3 6 0-1,-5 5-2-3,2 6 2 4,-3 3-1-1,0 5 2-1,0 6-1-1,0 8 0 3,0 3 0-2,0 9 0-1,4 3 1 3,-4 5-1-2,0 0 0 2,0 0 1-4,0 0 0 4,0 0 1-2,0 0 0 1,0 30-1 0,0 18 3-1,-7 16 5 39,-10 18-2-46,-9 8 3 0,-5 13-2 0,-7 13-1 0,-6-1 2 0,-1 0-1 9,-2-7 3-5,-4-10-7 5,8-5 5-1,2-15-5-1,5-11 0 0,13-15-3 1,7-16 2 1,7-16-3-3,6-12 2 2,3-8-2-2,0 0 2 2,0 0-2-2,0-8-3 2,15-34-3 0,18-17 6 0,6-10 0 0,5-8 0-2,2-4 0 3,-5-5 1-2,2 5-1 2,-5-1 0-4,0 5-1 4,-5 6 1-2,-1-3 0 0,-5-1-1 1,-3 4 1 0,-7 4 0 1,-1 8 1-3,1 12-1 3,-6 13 0-4,-1 11 0 3,-7 8 0 1,-3 9 1-5,0 6-1 5,0 0 6-1,0 0 1 1,3 0 12-5,7 4 12 4,4 36 2 2,12 24-33-5,8 20 0 4,6 12 0-1,12 8 0 0,1-3 0-3,-1-8 0 4,-4-15 0-2,-12-16 0 3,-7-19 0-3,-13-19 0-2,-9-10 0 3,-6-7 0 0,-1-5 0 1,0-2 0-4,0 0 0 3,0 3-43 0,-4 5-109 0,-19 15-57-2,7-15-79 5,3 9-191-4</inkml:trace>
    </iact:actionData>
  </iact:action>
  <iact:action type="add" startTime="31492">
    <iact:property name="dataType"/>
    <iact:actionData xml:id="d4">
      <inkml:trace xmlns:inkml="http://www.w3.org/2003/InkML" xml:id="stk4" contextRef="#ctx0" brushRef="#br1">16890 9496 467 0,'0'0'217'4,"0"0"-18"3,0 0-49-1,0 0-57 3,0 0-15-1,0 0-1-3,66-149-1 3,-87 129-21 1,-15 3-1-2,-16 2-12-1,-8 5 6 2,-9 6-17 0,-12 4-2 1,-3 0-3-4,-3 41-5 3,-6 11-7 1,6 15-1-1,6 14 0 1,7 1 0-2,4 9 2 0,12 10-5-2,2 5 3 4,1 16-2-1,10 10-3 0,6-3 2 0,5-8-7-3,11-10 0 4,11-23-2-1,10-4 0-1,2-7 0-1,10-1-1 3,46-1 1-2,15 1 0 1,16-5-1-1,7-11 1 3,4-11-2-4,2-12 1 2,-3-15 0-4,-2-8 1 6,2-14 0-2,-2 0-1 0,2-25 0-3,0-23 0 3,-9-11 2 2,5-6-3-3,-16-3 2-2,-10 1 1 4,-11 0-2-1,-11-4-3-1,-9-6 1-1,-5-17 1 5,-2-18 0-6,-12-18 0 2,-7-5 1 0,-10-5-1 3,0 2 1-3,0 10 1-1,-40 6-1 3,-17 16 0-3,-10 10 1 2,-9 17 1 0,-8 12-2 0,-11 10 1-1,1 10-1 0,-2 8-1 2,4 10 0 1,3 9 1-7,-5 15 0 5,7 5 0 1,3 0 1-5,4 34-1 6,3 28 3-3,5 22-1 2,1 21 2-5,4 17 3 6,4 8 4-3,6 6-1 2,9-2-1-3,8 1 3 2,12 3-6 1,12-4 2-4,13-1-1 3,3 0 1 0,7-11 3 0,46-4 5-3,22-17-6 3,21-19 0 0,14-29-2 1,7-27-4-1,8-26-3 0,1-9-1-3,-9-55-1 3,-2-20-1 1,-24-10-7-4,-15 2-30 3,-26 8-36 0,-32 5-54 0,-18 14-62 0,0 55-70-3,-21 10-301 4</inkml:trace>
    </iact:actionData>
  </iact:action>
  <iact:action type="add" startTime="32827">
    <iact:property name="dataType"/>
    <iact:actionData xml:id="d5">
      <inkml:trace xmlns:inkml="http://www.w3.org/2003/InkML" xml:id="stk5" contextRef="#ctx0" brushRef="#br1">16677 11837 136 0,'0'0'405'3,"0"0"-262"4,0 0 3 1,0 0-64 1,0 0-12-3,0 0 6 3,0 0-21-3,-159-42-9 1,102 42-13 1,-2 0-8-1,-3 0-4 1,-5 0 4-1,3 0-1 1,0 22-2 0,6 17 1-2,3 12-7 4,7 13 0-5,-2 14 0 4,6 10-2 3,-2 6-1-7,8 5 8 1,-1 10-4 3,6 5-2-1,5 1-3 0,5 1-2-2,10-12-2 2,13-3-1 0,0 0-3 1,7 0 2-3,34 3 0 1,11-5 2 0,13-10 1-3,18-11 1 5,11-13-4 0,9-11-2-1,11-17-3-3,10-13 0 7,-7-11 0-7,-7-11 0 0,-11-2 1 3,-4 0-2 0,-13 0 1 1,-7-26 1-1,-4-21-2 0,-4-18 0-2,-12-22-1 4,-6-16 0-3,-8-15 1-1,-10-15-3 2,-6-2 3 2,-9-3-1-4,-16-5 1-1,0 8 0 3,0 5 0 0,-36 16 0 2,-13 13 0-7,-7 4 0 6,-9 0 1-1,0 1 0-1,-2 3-1 0,6 7-2 0,2 9 2 2,2 11-1-4,4 14 1 4,5 18 0 0,2 24 0-2,-4 10-1-2,-3 0 1 4,-11 30 1-2,-4 19-1 2,0 0 2-2,0 5 0 2,-5 8 4-4,8 10-2 3,-5 13 1 0,5 17 2-2,6 12 1 2,2 13 5 1,11 14-1-1,2-1-1-3,7 1 2 3,8-4-1 0,11-4-2 1,11-2 1-3,7-1 5 1,0-9-4 2,48-15-1-1,24-19-1-3,28-16 1 3,25-24-7 0,23-21-1 0,26-26-1-1,18-6-1 2,1-63 0-2,-4-40-1-2,-33-22-1 4,-43-12 1-2,-40 11-4 2,-56 23-12-1,-17 17-19 0,-27 14-59-2,-43 14-62 2,14 56-144-1,-1 8-421 1</inkml:trace>
    </iact:actionData>
  </iact:action>
  <iact:action type="add" startTime="35362">
    <iact:property name="dataType"/>
    <iact:actionData xml:id="d6">
      <inkml:trace xmlns:inkml="http://www.w3.org/2003/InkML" xml:id="stk6" contextRef="#ctx0" brushRef="#br2">23060 15259 110 0,'0'0'303'5,"0"0"-210"0,0 0 36 2,0 0-63 1,0 0-8 1,0 0 7-3,0 0 0 1,-6-123-6 2,-22 105-4-1,-2 8-4-3,-11 1 4 3,-5 4 3 1,-11-2-8-4,-4 7-16 4,-5 0-4-1,-4 0-5-1,-7 16 1-1,6 22-5 2,-10 5-4 6,-2 7 2-12,-3 10-4 7,-1 9 5-3,5 12 3 3,7 10 2-2,10 11-5 2,5-1 1-2,11 2-4-1,1 4-1 3,8 2-3-4,6 4-2 3,4 10 1 3,7-2 1-5,10 9 0 0,13-13-4 2,0-1 0 0,23-6 1-1,35 2-2 2,14 4 0-3,20-10-6 1,8-8 2 1,5-16-2 1,7-12-2-3,5-14 0 1,-3-14 0 2,-7-16-1-1,1-13-2-2,1-7 2 2,-4-6 0 0,-5 0 0-1,-3 0-2-1,-2-25 3 3,-6-5-1-1,6-17 1-2,-10-7-2 1,-1-15 2 4,-6-18-1-5,-11-14 0 3,-7-13 0-5,-7-8-1 6,-10 1 1-4,-5-5 1 4,1-5 0-6,-12-5 1 5,-6-2-1-1,-8 12-1 0,-13 3 0-2,0 13 1 2,-23 17-2 0,-35 6 1-4,-9 4 0 6,-13 5-1 0,-4 3-2-4,-6-2 2 1,-2 2 1 1,3 5 0-1,-5 0 1 1,4 2 1 2,-4 6 0-6,-2 12 0 3,0 14 0 2,4 15-1-2,5 18 2-1,1 3-1 3,5 0 2-2,-6 15-2 1,-6 13 0-1,-5 10 0 1,-10 11 2 1,1 21-1-4,-2 15 1 3,14 12-1 0,9 16-2 0,9 8 5 0,9 13 0-1,0 11 2 0,6 3 0 0,5 15 3 1,7 6 4-1,19-6-3 1,18 0 7 0,13-14-5 0,45-4 3-3,61-7-4 4,34-9-1-2,36-8-1-1,30-16-5 3,10-22 8-2,13-22-3 3,3-29-10-6,1-32-1 4,2-25-3 1,-12-56 2-1,-30-46 0-3,-34-22 0 3,-44-19-7 1,-38 5-7-1,-34 12-19-2,-27 20-23 2,-16 26-42-1,-10 15-42 1,-32 81-111 0,1 9-188-1</inkml:trace>
    </iact:actionData>
  </iact:action>
  <iact:action type="add" startTime="36592">
    <iact:property name="dataType"/>
    <iact:actionData xml:id="d7">
      <inkml:trace xmlns:inkml="http://www.w3.org/2003/InkML" xml:id="stk7" contextRef="#ctx0" brushRef="#br2">31170 15725 100 0,'172'-34'342'4,"-172"4"-342"2,-39 6-384 1</inkml:trace>
    </iact:actionData>
  </iact:action>
  <iact:action type="add" startTime="37063">
    <iact:property name="dataType"/>
    <iact:actionData xml:id="d8">
      <inkml:trace xmlns:inkml="http://www.w3.org/2003/InkML" xml:id="stk8" contextRef="#ctx0" brushRef="#br2">30407 15066 336 0,'0'0'350'4,"0"0"-259"2,0 0 6 2,0 0-25 0,-95-175-11 0,2 141-5 0,-14 7-2-2,-15 10 7 3,-16 14-3-2,-5 3-13 3,-7 0-15-6,7 12 0 4,9 23-1 1,13 19-5-4,0 16-1 3,7 11-2 0,8 12 7 3,2 2-6-3,12 7-2 1,11 3 5-4,6 6-7 5,11 7 3-3,7 9 0 1,13 10-8-3,12 11-1 2,8 3 0 1,23 11-1-3,1 1-8 4,4-8-1-2,49-1 3-1,15-4-4 3,16-6 2-2,17-7-2 2,22-10-1-4,11-12 1 3,6-14 0 0,14-19-1 1,10-24 0-1,4-15 1-3,2-25-1 3,-2-18-1 2,-9 0 0-2,-4-13-4-3,2-31 3 4,-2-5 0-1,-1-7-2-2,-11-6 4 2,-13-3-1 2,-18-22 3-3,-16-19-4 0,-15-24 1 0,-14-14 1 2,-21-13 0-2,-18-6-3 4,-15-13 0-10,-13-6-1 6,0-7 1 2,-26 15 2-2,-32 14-1 0,-14 19 1 4,-16 23 1-1,-12 19 0-9,-12 15 0 6,-9 11-1 2,-11 3 1-1,-3 4 2 0,-9 5-1-4,1 8 0 7,-2 8 1-5,0 8-2 2,-3 13 3-1,8-3 1 1,5 10-2 0,10 17-2-3,8 0 0 3,-6 46-1 1,5 30 1-2,-2 13 4 0,10 10 5 1,10 2 0 0,13 6 1 0,5 9 0-3,10 4-1 3,11 15 0 0,10 9 6 0,11 7-1 1,19 11 8-3,17 16-4 4,4 5-7-4,35 5 9 3,46 1-7-5,32-13-4 4,25-9-1 0,26-16-4-2,27-28 0 2,19-22 6 1,15-36-4-1,2-33-6-3,8-32 1 5,2-20-1-4,0-70-7 2,-12-25-1 1,-31-26-7-3,-40-19-11 2,-53-3-3 1,-37 11-12-2,-45 0-15-2,-19 2-31 5,-23 8-56-3,-28 97-122-2,6 8-259 3</inkml:trace>
    </iact:actionData>
  </iact:action>
  <iact:action type="add" startTime="43620">
    <iact:property name="dataType"/>
    <iact:actionData xml:id="d9">
      <inkml:trace xmlns:inkml="http://www.w3.org/2003/InkML" xml:id="stk9" contextRef="#ctx0" brushRef="#br3">15071 4215 632 0,'0'0'161'3,"0"0"-76"3,0 0 34 0,0 0-24 3,0 0-33-2,0 0-2-1,-10 7 11 3,10-7 15-1,0 0 2-1,13 0-22 2,28 0 0-3,20-4-21 2,11-10 7 0,16-3-12-2,5 3-10 2,3-3-4 0,1 1 2 8,-11 0-5-15,-1 6-8 6,-7-5 2-1,-11 5-7 3,-6-2 1-4,-15 2-8 4,-15 2-3-2,-11 4 6 1,-11 1-6 0,-9 3 0-1,0 0 0 1,0 0-2 0,0 0 2 0,0 0-5-3,0 0 3 3,-6-9-1 0,-35-10 3-2,-25-7 2 3,-18-4-1-1,-18-7 2 0,-17 0-2-2,-14-8 5 3,-8-5-5-3,1-6 1 3,12-8-2 39,11 0 1-48,22 0-1 0,13 14 1 0,25 14-2 0,17 10 1 0,19 9-4 5,19 10 2 1,-3 3 2 3,5 1 3-4,0 0 3 4,0 3 1-2,7 0 5-1,38 23-6 5,13 33-4-5,16 23-1 2,7 20 4 0,5 12-2-1,1 5 2 0,4 2-1 1,-5-6 1 0,-14-5-1-2,-4-14 1 2,-20-20 4-3,-14-25 3 4,-14-22-6-1,-10-19 3 0,-7-3-6-1,0-4-3 0,-3 0-2 0,10 0-3 1,4-23 1 0,2-33-1-1,2-28 5 0,-5-12-1 1,-3-23 0 2,-3-15-1-6,-4-26 0 5,0-23 1-1,-2-3-2 1,-1 3 0-6,0 20-5 6,0 32 6 0,0 30-2-1,0 39-2-3,0 28 6 4,0 23 0-3,0 11 1 1,0 0 0 4,0 0-1-6,-24 40-3 4,-23 29 3-2,-19 35 5-1,-1 21 1 3,-1 17-1-3,4 13 1 3,2 8-2-3,1 2 1 3,10-16-2 36,2-17 0-45,14-30-3 0,3-26 2 0,5-23-1 0,6-22-1 1,8-11-3 4,9-15 0 4,4-5 2-1,0 0-1-1,0 0-3 0,0 0 1 0,0 0 2 2,2 0-1-1,37 0 3-3,20 0-1 4,14-11 1-2,19-8-4 2,5-4 4-4,6-1-3 5,-6 6 3-4,1 1 1 0,2 3-1 5,-5 6 2-5,-2 4-1 2,-5 1 0 0,-6 2 0-2,-14-3 2 1,-9 2-3 1,-18-1 1 1,-5 3 0-3,-16-3-1 2,-10 3 0 25,-8 0 0-33,-2 0 0 0,0 0-2 0,0-5 0 5,-41-12-6 4,-43-9 7-4,-32-21 1 4,-24-18 0-1,-5-16 1 0,-3-18-1-4,4-19 1 7,11-3-2-6,8 8 2 3,18 18-2 1,22 27 1-4,19 23-1 4,20 20 0-1,17 12-2 0,14 7 2-3,10 6 0 3,0-6-1 1,5 6 2-2,0-3 2-1,0 3 0 3,0 0 1-2,0 11-1-1,24 39-2 3,16 21-1-1,8 16 1 1,8 9 0-6,8 11 0 6,1 8 0-1,8-5 0 1,2-4 0-4,-2-12 2 4,-2-17-2-2,-2-11 1 2,-13-18-2-3,-10-18 1 1,-11-13 0 2,-6-15 0-1,-2-2-4-3,7-10-2 6,5-42-1-5,1-24 4 2,-3-21-4-3,-10-33 4 4,-4-24 0-2,-10-11-3-2,-13-2-4 6,0 19-1-5,0 24 8 3,-3 40-3-2,-13 35 5-1,-1 27-2 3,-3 22-1-1,-8 0 4 0,-21 28 3-3,-10 32 9 3,-5 12-1 1,-10 20-1-2,0 13-1-1,3 24 1 3,0 16 0-1,3 8 0 0,7-2 2-3,7-13-6 5,8-22 0-5,10-27 2 5,12-20-4-5,4-28-3 5,8-18-1-3,7-12-2 1,2-5-5-4,3-6-17 5,0 3-33-1,0 2-31 0,0 7-35 1,19 5-108-3,-5-16-70 2,2 5-341-1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08FEED-64AA-4FB0-916E-8AD7067B84DB}" type="datetimeFigureOut">
              <a:rPr lang="en-CA" smtClean="0"/>
              <a:t>2022-09-12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66A59C-8AC0-4F16-9F48-48EC5A34794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3949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6A59C-8AC0-4F16-9F48-48EC5A347944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9040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lead us to a new way to change reference frames in special relativity: The Lorentz transformation.</a:t>
            </a:r>
            <a:br>
              <a:rPr lang="en-US" dirty="0"/>
            </a:br>
            <a:r>
              <a:rPr lang="en-US" dirty="0"/>
              <a:t>In the Lorentz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transformation</a:t>
            </a:r>
            <a:r>
              <a:rPr lang="en-US" dirty="0"/>
              <a:t> both the time and position axes of the spacetime coordinate system are slanted.</a:t>
            </a:r>
            <a:br>
              <a:rPr lang="en-US" dirty="0"/>
            </a:br>
            <a:r>
              <a:rPr lang="en-US" dirty="0"/>
              <a:t>So, visually, the Lorentz transformation involves changing the coordinate systems so that the time axis and the position axis sort of bend toward each other, kind of like the blades in a pair of scissors.</a:t>
            </a:r>
            <a:br>
              <a:rPr lang="en-US" dirty="0"/>
            </a:br>
            <a:r>
              <a:rPr lang="en-US" dirty="0"/>
              <a:t>Now that we know what the transformation looks like, it’s time to get the actual Lorentz Transformation Equations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4A300-3098-40C4-B023-1FA5317B8E30}" type="slidenum">
              <a:rPr lang="en-CA" smtClean="0"/>
              <a:t>65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3847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lead us to a new way to change reference frames in special relativity: The Lorentz transformation.</a:t>
            </a:r>
            <a:br>
              <a:rPr lang="en-US" dirty="0"/>
            </a:br>
            <a:r>
              <a:rPr lang="en-US" dirty="0"/>
              <a:t>In the Lorentz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transformation</a:t>
            </a:r>
            <a:r>
              <a:rPr lang="en-US" dirty="0"/>
              <a:t> both the time and position axes of the spacetime coordinate system are slanted.</a:t>
            </a:r>
            <a:br>
              <a:rPr lang="en-US" dirty="0"/>
            </a:br>
            <a:r>
              <a:rPr lang="en-US" dirty="0"/>
              <a:t>So, visually, the Lorentz transformation involves changing the coordinate systems so that the time axis and the position axis sort of bend toward each other, kind of like the blades in a pair of scissors.</a:t>
            </a:r>
            <a:br>
              <a:rPr lang="en-US" dirty="0"/>
            </a:br>
            <a:r>
              <a:rPr lang="en-US" dirty="0"/>
              <a:t>Now that we know what the transformation looks like, it’s time to get the actual Lorentz Transformation Equations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4A300-3098-40C4-B023-1FA5317B8E30}" type="slidenum">
              <a:rPr lang="en-CA" smtClean="0"/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0512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6A59C-8AC0-4F16-9F48-48EC5A347944}" type="slidenum">
              <a:rPr lang="en-CA" smtClean="0"/>
              <a:t>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9970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lead us to a new way to change reference frames in special relativity: The Lorentz transformation.</a:t>
            </a:r>
            <a:br>
              <a:rPr lang="en-US" dirty="0"/>
            </a:br>
            <a:r>
              <a:rPr lang="en-US" dirty="0"/>
              <a:t>In the Lorentz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transformation</a:t>
            </a:r>
            <a:r>
              <a:rPr lang="en-US" dirty="0"/>
              <a:t> both the time and position axes of the spacetime coordinate system are slanted.</a:t>
            </a:r>
            <a:br>
              <a:rPr lang="en-US" dirty="0"/>
            </a:br>
            <a:r>
              <a:rPr lang="en-US" dirty="0"/>
              <a:t>So, visually, the Lorentz transformation involves changing the coordinate systems so that the time axis and the position axis sort of bend toward each other, kind of like the blades in a pair of scissors.</a:t>
            </a:r>
            <a:br>
              <a:rPr lang="en-US" dirty="0"/>
            </a:br>
            <a:r>
              <a:rPr lang="en-US" dirty="0"/>
              <a:t>Now that we know what the transformation looks like, it’s time to get the actual Lorentz Transformation Equations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4A300-3098-40C4-B023-1FA5317B8E30}" type="slidenum">
              <a:rPr lang="en-CA" smtClean="0"/>
              <a:t>70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192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lead us to a new way to change reference frames in special relativity: The Lorentz transformation.</a:t>
            </a:r>
            <a:br>
              <a:rPr lang="en-US" dirty="0"/>
            </a:br>
            <a:r>
              <a:rPr lang="en-US" dirty="0"/>
              <a:t>In the Lorentz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transformation</a:t>
            </a:r>
            <a:r>
              <a:rPr lang="en-US" dirty="0"/>
              <a:t> both the time and position axes of the spacetime coordinate system are slanted.</a:t>
            </a:r>
            <a:br>
              <a:rPr lang="en-US" dirty="0"/>
            </a:br>
            <a:r>
              <a:rPr lang="en-US" dirty="0"/>
              <a:t>So, visually, the Lorentz transformation involves changing the coordinate systems so that the time axis and the position axis sort of bend toward each other, kind of like the blades in a pair of scissors.</a:t>
            </a:r>
            <a:br>
              <a:rPr lang="en-US" dirty="0"/>
            </a:br>
            <a:r>
              <a:rPr lang="en-US" dirty="0"/>
              <a:t>Now that we know what the transformation looks like, it’s time to get the actual Lorentz Transformation Equations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4A300-3098-40C4-B023-1FA5317B8E30}" type="slidenum">
              <a:rPr lang="en-CA" smtClean="0"/>
              <a:t>71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8529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½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6A59C-8AC0-4F16-9F48-48EC5A347944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106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6A59C-8AC0-4F16-9F48-48EC5A347944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9548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6A59C-8AC0-4F16-9F48-48EC5A347944}" type="slidenum">
              <a:rPr lang="en-CA" smtClean="0"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2678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6A59C-8AC0-4F16-9F48-48EC5A347944}" type="slidenum">
              <a:rPr lang="en-CA" smtClean="0"/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5253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½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6A59C-8AC0-4F16-9F48-48EC5A347944}" type="slidenum">
              <a:rPr lang="en-CA" smtClean="0"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2583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1481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3758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B0847-08BF-42D7-8A19-59D75FE20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AA4A41-536E-420C-9CCF-581663E181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13B10-1626-4D51-AB9D-B0E348449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C5A07-5D9B-4994-A671-88C549FA3443}" type="datetimeFigureOut">
              <a:rPr lang="en-CA" smtClean="0"/>
              <a:t>2022-09-12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7BC4E-275D-49FC-A902-76D01CAA0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C2E7A-BC6C-4945-9E90-BFD11CDE8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28F01-1E23-4B39-8A9D-40B9CBBC740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4196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5E183-8093-4851-A92D-E43EDADB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0E5B9B-6A80-4A08-8F31-530767BF49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AEE84-0BD6-4ADD-92D8-9CC5EE00D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C5A07-5D9B-4994-A671-88C549FA3443}" type="datetimeFigureOut">
              <a:rPr lang="en-CA" smtClean="0"/>
              <a:t>2022-09-12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48F34-BCF3-455C-B16C-244D78578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13B25-31FC-445A-A252-20E222F80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28F01-1E23-4B39-8A9D-40B9CBBC740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3081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E3DEAA-2002-4916-8D3F-93C8699807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BB65BF-2605-4245-B833-02BD618AFC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7B643-B733-4CCD-8B85-1DB96CF38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C5A07-5D9B-4994-A671-88C549FA3443}" type="datetimeFigureOut">
              <a:rPr lang="en-CA" smtClean="0"/>
              <a:t>2022-09-12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BD991-247A-4547-BFEF-E5295C9F6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E859B-A801-491C-8261-C11949C10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28F01-1E23-4B39-8A9D-40B9CBBC740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9961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D0DC-64B6-4536-9190-FFC8626CA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AC001-D4C1-442A-8E14-9526BEFC4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3146C-8F6B-43AB-A15B-9511C15A6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C5A07-5D9B-4994-A671-88C549FA3443}" type="datetimeFigureOut">
              <a:rPr lang="en-CA" smtClean="0"/>
              <a:t>2022-09-12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25CBF-6F20-423A-81B6-EA239B75A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616EC-14FA-46E7-BBFF-EC398D30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28F01-1E23-4B39-8A9D-40B9CBBC740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0535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9D9A2-9364-4EBF-B9B8-359C5CFCA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1B8444-F6AE-4959-A69F-659D5FFCA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AC6ED-06AD-4CC9-B72B-D6451E5FB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C5A07-5D9B-4994-A671-88C549FA3443}" type="datetimeFigureOut">
              <a:rPr lang="en-CA" smtClean="0"/>
              <a:t>2022-09-12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9CA30-E112-40F2-BEA5-A9AC32E4F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CC0DC-A9EA-45E0-B62B-A4EC32059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28F01-1E23-4B39-8A9D-40B9CBBC740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3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54EE9-2B43-419A-B8DF-7E17E1C8F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E596B-F394-4B8D-B825-657986AD94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9CAD45-048B-4795-9077-F6B8A4CB4D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CB8D7F-5D2F-4CBE-A64D-6DED095CA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C5A07-5D9B-4994-A671-88C549FA3443}" type="datetimeFigureOut">
              <a:rPr lang="en-CA" smtClean="0"/>
              <a:t>2022-09-12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C5DAA6-0033-4888-89F2-2F9E6817E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C92311-16A5-4466-A214-27902425C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28F01-1E23-4B39-8A9D-40B9CBBC740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679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328F-4AFB-4138-BEF2-0020E97E5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3D05C3-2AC1-40FA-97CA-FBD494B88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1AA86-64E1-4625-B6DB-B51E1A1F6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9D69A3-0B13-4DB4-8942-A274B74AA8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9D8F59-D217-4E67-B6FB-D05081387D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8820A7-467C-461B-B1F0-F0EB1687E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C5A07-5D9B-4994-A671-88C549FA3443}" type="datetimeFigureOut">
              <a:rPr lang="en-CA" smtClean="0"/>
              <a:t>2022-09-12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F3DDCA-FDB8-4F7D-B43E-93556D89B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2D8848-2BB4-474C-AB44-2F8D41999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28F01-1E23-4B39-8A9D-40B9CBBC740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6742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6CBD7-AECB-46D0-A619-8D11E99E3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2EA416-16E6-4CEC-92D1-101E45199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C5A07-5D9B-4994-A671-88C549FA3443}" type="datetimeFigureOut">
              <a:rPr lang="en-CA" smtClean="0"/>
              <a:t>2022-09-12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5BA0A8-995A-4AD4-90B3-EF1460C53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FD9D2-34B8-4B44-A960-3817DAAE8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28F01-1E23-4B39-8A9D-40B9CBBC740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927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719F2B-46CA-4EE9-9150-E6997451F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C5A07-5D9B-4994-A671-88C549FA3443}" type="datetimeFigureOut">
              <a:rPr lang="en-CA" smtClean="0"/>
              <a:t>2022-09-12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2B4880-7E86-4DDD-ACA7-650B29CD7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1091E7-0565-47BD-8A59-6CEBA6539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28F01-1E23-4B39-8A9D-40B9CBBC740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9760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889A5-2B44-432B-95D0-693080F02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18B28-8672-4EC4-8B39-70F11FE50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F32BD3-E512-4FD8-B5D9-69F29EB19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1FE9C1-2E1B-4180-A706-4B3683DB3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C5A07-5D9B-4994-A671-88C549FA3443}" type="datetimeFigureOut">
              <a:rPr lang="en-CA" smtClean="0"/>
              <a:t>2022-09-12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EE666-A52A-4F8D-8767-A60720B6F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5CE535-8872-4F8C-B5A7-1BA8C3F76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28F01-1E23-4B39-8A9D-40B9CBBC740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3431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4D485-365D-4F8B-8D6C-5C1472A3C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BFC4E7-14A6-43E4-8D79-0BE953EBAA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2078D7-EA19-461F-9BB7-8F186A5C19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0E6D79-9352-4FAD-A9CB-EE55E5F9D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C5A07-5D9B-4994-A671-88C549FA3443}" type="datetimeFigureOut">
              <a:rPr lang="en-CA" smtClean="0"/>
              <a:t>2022-09-12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C9AACD-5120-408C-8E6B-6142253AB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186C34-B963-4F4B-B41F-501D387FA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28F01-1E23-4B39-8A9D-40B9CBBC740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7705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DA882-FD54-4A53-A86D-A8A4FEC7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B3953-7C7C-4E49-B341-D66A2D133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195F4-D1AA-46F1-8D1E-8D921AD59B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C5A07-5D9B-4994-A671-88C549FA3443}" type="datetimeFigureOut">
              <a:rPr lang="en-CA" smtClean="0"/>
              <a:t>2022-09-12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09F24-4C7C-4ACB-A64F-66310F9EF6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27D67-21DA-4EFB-926D-041CDA844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28F01-1E23-4B39-8A9D-40B9CBBC740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7510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11/relationships/inkAction" Target="../ink/inkAction2.xml"/><Relationship Id="rId3" Type="http://schemas.openxmlformats.org/officeDocument/2006/relationships/image" Target="../media/image711.png"/><Relationship Id="rId7" Type="http://schemas.openxmlformats.org/officeDocument/2006/relationships/image" Target="../media/image8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910.png"/><Relationship Id="rId5" Type="http://schemas.openxmlformats.org/officeDocument/2006/relationships/image" Target="../media/image611.png"/><Relationship Id="rId4" Type="http://schemas.openxmlformats.org/officeDocument/2006/relationships/image" Target="../media/image511.png"/><Relationship Id="rId9" Type="http://schemas.openxmlformats.org/officeDocument/2006/relationships/image" Target="../media/image10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2.png"/><Relationship Id="rId1" Type="http://schemas.openxmlformats.org/officeDocument/2006/relationships/tags" Target="../tags/tag10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microsoft.com/office/2011/relationships/inkAction" Target="../ink/inkAction3.xml"/><Relationship Id="rId10" Type="http://schemas.openxmlformats.org/officeDocument/2006/relationships/image" Target="../media/image17.png"/><Relationship Id="rId4" Type="http://schemas.openxmlformats.org/officeDocument/2006/relationships/image" Target="../media/image1110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11/relationships/inkAction" Target="../ink/inkAction4.xml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10.png"/><Relationship Id="rId9" Type="http://schemas.openxmlformats.org/officeDocument/2006/relationships/image" Target="../media/image28.png"/><Relationship Id="rId1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0.png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0.png"/><Relationship Id="rId9" Type="http://schemas.microsoft.com/office/2011/relationships/inkAction" Target="../ink/inkAction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microsoft.com/office/2011/relationships/inkAction" Target="../ink/inkAction6.xml"/><Relationship Id="rId5" Type="http://schemas.openxmlformats.org/officeDocument/2006/relationships/image" Target="../media/image38.png"/><Relationship Id="rId4" Type="http://schemas.openxmlformats.org/officeDocument/2006/relationships/image" Target="../media/image3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41.png"/><Relationship Id="rId5" Type="http://schemas.microsoft.com/office/2011/relationships/inkAction" Target="../ink/inkAction7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1.png"/><Relationship Id="rId7" Type="http://schemas.microsoft.com/office/2011/relationships/inkAction" Target="../ink/inkAction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7.png"/><Relationship Id="rId1" Type="http://schemas.openxmlformats.org/officeDocument/2006/relationships/tags" Target="../tags/tag16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microsoft.com/office/2011/relationships/inkAction" Target="../ink/inkAction9.xml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69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microsoft.com/office/2011/relationships/inkAction" Target="../ink/inkAction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72.png"/><Relationship Id="rId5" Type="http://schemas.microsoft.com/office/2011/relationships/inkAction" Target="../ink/inkAction11.xml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5.png"/><Relationship Id="rId7" Type="http://schemas.openxmlformats.org/officeDocument/2006/relationships/image" Target="../media/image16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4" Type="http://schemas.openxmlformats.org/officeDocument/2006/relationships/image" Target="../media/image1.png"/><Relationship Id="rId9" Type="http://schemas.openxmlformats.org/officeDocument/2006/relationships/image" Target="../media/image17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76.png"/><Relationship Id="rId11" Type="http://schemas.microsoft.com/office/2011/relationships/inkAction" Target="../ink/inkAction12.xml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microsoft.com/office/2011/relationships/inkAction" Target="../ink/inkAction13.xml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14" Type="http://schemas.openxmlformats.org/officeDocument/2006/relationships/image" Target="../media/image9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93.png"/><Relationship Id="rId7" Type="http://schemas.openxmlformats.org/officeDocument/2006/relationships/image" Target="../media/image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88.png"/><Relationship Id="rId5" Type="http://schemas.openxmlformats.org/officeDocument/2006/relationships/image" Target="../media/image94.png"/><Relationship Id="rId10" Type="http://schemas.openxmlformats.org/officeDocument/2006/relationships/image" Target="../media/image95.png"/><Relationship Id="rId4" Type="http://schemas.openxmlformats.org/officeDocument/2006/relationships/image" Target="../media/image85.png"/><Relationship Id="rId9" Type="http://schemas.microsoft.com/office/2011/relationships/inkAction" Target="../ink/inkAction14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1.png"/><Relationship Id="rId8" Type="http://schemas.openxmlformats.org/officeDocument/2006/relationships/image" Target="../media/image97.png"/><Relationship Id="rId12" Type="http://schemas.openxmlformats.org/officeDocument/2006/relationships/image" Target="../media/image10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13.png"/><Relationship Id="rId1" Type="http://schemas.openxmlformats.org/officeDocument/2006/relationships/tags" Target="../tags/tag22.xml"/><Relationship Id="rId11" Type="http://schemas.openxmlformats.org/officeDocument/2006/relationships/image" Target="../media/image100.png"/><Relationship Id="rId5" Type="http://schemas.openxmlformats.org/officeDocument/2006/relationships/image" Target="../media/image75.png"/><Relationship Id="rId15" Type="http://schemas.microsoft.com/office/2011/relationships/inkAction" Target="../ink/inkAction15.xml"/><Relationship Id="rId10" Type="http://schemas.openxmlformats.org/officeDocument/2006/relationships/image" Target="../media/image99.png"/><Relationship Id="rId9" Type="http://schemas.openxmlformats.org/officeDocument/2006/relationships/image" Target="../media/image98.png"/><Relationship Id="rId4" Type="http://schemas.openxmlformats.org/officeDocument/2006/relationships/image" Target="../media/image59.png"/><Relationship Id="rId14" Type="http://schemas.openxmlformats.org/officeDocument/2006/relationships/image" Target="../media/image9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97.png"/><Relationship Id="rId7" Type="http://schemas.openxmlformats.org/officeDocument/2006/relationships/image" Target="../media/image77.png"/><Relationship Id="rId12" Type="http://schemas.openxmlformats.org/officeDocument/2006/relationships/image" Target="../media/image10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11" Type="http://schemas.openxmlformats.org/officeDocument/2006/relationships/image" Target="../media/image105.png"/><Relationship Id="rId5" Type="http://schemas.openxmlformats.org/officeDocument/2006/relationships/image" Target="../media/image75.png"/><Relationship Id="rId15" Type="http://schemas.openxmlformats.org/officeDocument/2006/relationships/image" Target="../media/image314.png"/><Relationship Id="rId10" Type="http://schemas.openxmlformats.org/officeDocument/2006/relationships/image" Target="../media/image104.png"/><Relationship Id="rId9" Type="http://schemas.openxmlformats.org/officeDocument/2006/relationships/image" Target="../media/image103.png"/><Relationship Id="rId14" Type="http://schemas.microsoft.com/office/2011/relationships/inkAction" Target="../ink/inkAction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107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11/relationships/inkAction" Target="../ink/inkAction17.xml"/><Relationship Id="rId7" Type="http://schemas.openxmlformats.org/officeDocument/2006/relationships/image" Target="../media/image3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9" Type="http://schemas.openxmlformats.org/officeDocument/2006/relationships/image" Target="../media/image3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4" Type="http://schemas.openxmlformats.org/officeDocument/2006/relationships/image" Target="../media/image101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0.png"/><Relationship Id="rId3" Type="http://schemas.openxmlformats.org/officeDocument/2006/relationships/image" Target="../media/image1020.png"/><Relationship Id="rId7" Type="http://schemas.microsoft.com/office/2011/relationships/inkAction" Target="../ink/inkAction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openxmlformats.org/officeDocument/2006/relationships/image" Target="../media/image1050.png"/><Relationship Id="rId5" Type="http://schemas.openxmlformats.org/officeDocument/2006/relationships/image" Target="../media/image1040.png"/><Relationship Id="rId4" Type="http://schemas.openxmlformats.org/officeDocument/2006/relationships/image" Target="../media/image103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319.png"/><Relationship Id="rId5" Type="http://schemas.openxmlformats.org/officeDocument/2006/relationships/image" Target="../media/image318.png"/><Relationship Id="rId4" Type="http://schemas.openxmlformats.org/officeDocument/2006/relationships/image" Target="../media/image3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0.png"/><Relationship Id="rId7" Type="http://schemas.microsoft.com/office/2011/relationships/inkAction" Target="../ink/inkAction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4" Type="http://schemas.openxmlformats.org/officeDocument/2006/relationships/image" Target="../media/image1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4" Type="http://schemas.openxmlformats.org/officeDocument/2006/relationships/image" Target="../media/image1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7" Type="http://schemas.openxmlformats.org/officeDocument/2006/relationships/image" Target="../media/image1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325.png"/><Relationship Id="rId5" Type="http://schemas.openxmlformats.org/officeDocument/2006/relationships/image" Target="../media/image324.png"/><Relationship Id="rId4" Type="http://schemas.openxmlformats.org/officeDocument/2006/relationships/image" Target="../media/image32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60.png"/><Relationship Id="rId7" Type="http://schemas.microsoft.com/office/2011/relationships/inkAction" Target="../ink/inkAction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4" Type="http://schemas.openxmlformats.org/officeDocument/2006/relationships/image" Target="../media/image124.pn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11/relationships/inkAction" Target="../ink/inkAction21.xml"/><Relationship Id="rId3" Type="http://schemas.openxmlformats.org/officeDocument/2006/relationships/image" Target="../media/image8.png"/><Relationship Id="rId7" Type="http://schemas.openxmlformats.org/officeDocument/2006/relationships/image" Target="../media/image1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6" Type="http://schemas.openxmlformats.org/officeDocument/2006/relationships/image" Target="../media/image126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6" Type="http://schemas.openxmlformats.org/officeDocument/2006/relationships/image" Target="../media/image127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4" Type="http://schemas.openxmlformats.org/officeDocument/2006/relationships/image" Target="../media/image1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6" Type="http://schemas.openxmlformats.org/officeDocument/2006/relationships/image" Target="../media/image131.png"/><Relationship Id="rId5" Type="http://schemas.openxmlformats.org/officeDocument/2006/relationships/image" Target="../media/image123.png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37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6" Type="http://schemas.openxmlformats.org/officeDocument/2006/relationships/image" Target="../media/image123.png"/><Relationship Id="rId11" Type="http://schemas.openxmlformats.org/officeDocument/2006/relationships/image" Target="../media/image135.png"/><Relationship Id="rId5" Type="http://schemas.openxmlformats.org/officeDocument/2006/relationships/image" Target="../media/image9.png"/><Relationship Id="rId10" Type="http://schemas.microsoft.com/office/2011/relationships/inkAction" Target="../ink/inkAction22.xml"/><Relationship Id="rId4" Type="http://schemas.openxmlformats.org/officeDocument/2006/relationships/image" Target="../media/image132.png"/><Relationship Id="rId9" Type="http://schemas.openxmlformats.org/officeDocument/2006/relationships/image" Target="../media/image1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7.png"/><Relationship Id="rId3" Type="http://schemas.openxmlformats.org/officeDocument/2006/relationships/image" Target="../media/image1.png"/><Relationship Id="rId7" Type="http://schemas.openxmlformats.org/officeDocument/2006/relationships/image" Target="../media/image10.jpeg"/><Relationship Id="rId12" Type="http://schemas.microsoft.com/office/2011/relationships/inkAction" Target="../ink/inkAction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6" Type="http://schemas.openxmlformats.org/officeDocument/2006/relationships/image" Target="../media/image144.png"/><Relationship Id="rId11" Type="http://schemas.openxmlformats.org/officeDocument/2006/relationships/image" Target="../media/image146.png"/><Relationship Id="rId5" Type="http://schemas.openxmlformats.org/officeDocument/2006/relationships/image" Target="../media/image143.png"/><Relationship Id="rId10" Type="http://schemas.openxmlformats.org/officeDocument/2006/relationships/image" Target="../media/image145.png"/><Relationship Id="rId4" Type="http://schemas.openxmlformats.org/officeDocument/2006/relationships/image" Target="../media/image142.png"/><Relationship Id="rId9" Type="http://schemas.openxmlformats.org/officeDocument/2006/relationships/image" Target="../media/image13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2.png"/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12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6" Type="http://schemas.openxmlformats.org/officeDocument/2006/relationships/image" Target="../media/image9.png"/><Relationship Id="rId11" Type="http://schemas.openxmlformats.org/officeDocument/2006/relationships/image" Target="../media/image150.png"/><Relationship Id="rId5" Type="http://schemas.openxmlformats.org/officeDocument/2006/relationships/image" Target="../media/image10.jpeg"/><Relationship Id="rId15" Type="http://schemas.openxmlformats.org/officeDocument/2006/relationships/image" Target="../media/image153.png"/><Relationship Id="rId10" Type="http://schemas.openxmlformats.org/officeDocument/2006/relationships/image" Target="../media/image149.png"/><Relationship Id="rId4" Type="http://schemas.openxmlformats.org/officeDocument/2006/relationships/image" Target="../media/image144.png"/><Relationship Id="rId9" Type="http://schemas.openxmlformats.org/officeDocument/2006/relationships/image" Target="../media/image146.png"/><Relationship Id="rId14" Type="http://schemas.microsoft.com/office/2011/relationships/inkAction" Target="../ink/inkAction2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8" Type="http://schemas.microsoft.com/office/2011/relationships/inkAction" Target="../ink/inkAction25.xml"/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12" Type="http://schemas.openxmlformats.org/officeDocument/2006/relationships/image" Target="../media/image11.png"/><Relationship Id="rId17" Type="http://schemas.openxmlformats.org/officeDocument/2006/relationships/image" Target="../media/image22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60.png"/><Relationship Id="rId1" Type="http://schemas.openxmlformats.org/officeDocument/2006/relationships/tags" Target="../tags/tag45.xml"/><Relationship Id="rId6" Type="http://schemas.openxmlformats.org/officeDocument/2006/relationships/image" Target="../media/image9.png"/><Relationship Id="rId11" Type="http://schemas.openxmlformats.org/officeDocument/2006/relationships/image" Target="../media/image150.png"/><Relationship Id="rId5" Type="http://schemas.openxmlformats.org/officeDocument/2006/relationships/image" Target="../media/image10.jpeg"/><Relationship Id="rId10" Type="http://schemas.openxmlformats.org/officeDocument/2006/relationships/image" Target="../media/image149.png"/><Relationship Id="rId4" Type="http://schemas.openxmlformats.org/officeDocument/2006/relationships/image" Target="../media/image144.png"/><Relationship Id="rId9" Type="http://schemas.openxmlformats.org/officeDocument/2006/relationships/image" Target="../media/image146.png"/><Relationship Id="rId14" Type="http://schemas.openxmlformats.org/officeDocument/2006/relationships/image" Target="../media/image15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12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64.png"/><Relationship Id="rId1" Type="http://schemas.openxmlformats.org/officeDocument/2006/relationships/tags" Target="../tags/tag46.xml"/><Relationship Id="rId6" Type="http://schemas.openxmlformats.org/officeDocument/2006/relationships/image" Target="../media/image9.png"/><Relationship Id="rId11" Type="http://schemas.openxmlformats.org/officeDocument/2006/relationships/image" Target="../media/image150.png"/><Relationship Id="rId5" Type="http://schemas.openxmlformats.org/officeDocument/2006/relationships/image" Target="../media/image10.jpeg"/><Relationship Id="rId15" Type="http://schemas.microsoft.com/office/2011/relationships/inkAction" Target="../ink/inkAction26.xml"/><Relationship Id="rId10" Type="http://schemas.openxmlformats.org/officeDocument/2006/relationships/image" Target="../media/image149.png"/><Relationship Id="rId4" Type="http://schemas.openxmlformats.org/officeDocument/2006/relationships/image" Target="../media/image144.png"/><Relationship Id="rId9" Type="http://schemas.openxmlformats.org/officeDocument/2006/relationships/image" Target="../media/image161.png"/><Relationship Id="rId14" Type="http://schemas.openxmlformats.org/officeDocument/2006/relationships/image" Target="../media/image16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5.png"/><Relationship Id="rId7" Type="http://schemas.openxmlformats.org/officeDocument/2006/relationships/image" Target="../media/image16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4" Type="http://schemas.openxmlformats.org/officeDocument/2006/relationships/image" Target="../media/image1.png"/><Relationship Id="rId9" Type="http://schemas.openxmlformats.org/officeDocument/2006/relationships/image" Target="../media/image17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10" Type="http://schemas.openxmlformats.org/officeDocument/2006/relationships/image" Target="../media/image179.png"/><Relationship Id="rId4" Type="http://schemas.openxmlformats.org/officeDocument/2006/relationships/image" Target="../media/image174.png"/><Relationship Id="rId9" Type="http://schemas.microsoft.com/office/2011/relationships/inkAction" Target="../ink/inkAction2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780.png"/><Relationship Id="rId7" Type="http://schemas.microsoft.com/office/2011/relationships/inkAction" Target="../ink/inkAction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6" Type="http://schemas.openxmlformats.org/officeDocument/2006/relationships/image" Target="../media/image820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11/relationships/inkAction" Target="../ink/inkAction29.xml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Relationship Id="rId9" Type="http://schemas.openxmlformats.org/officeDocument/2006/relationships/image" Target="../media/image18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780.png"/><Relationship Id="rId7" Type="http://schemas.microsoft.com/office/2011/relationships/inkAction" Target="../ink/inkAction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6" Type="http://schemas.openxmlformats.org/officeDocument/2006/relationships/image" Target="../media/image189.png"/><Relationship Id="rId5" Type="http://schemas.openxmlformats.org/officeDocument/2006/relationships/image" Target="../media/image185.png"/><Relationship Id="rId4" Type="http://schemas.openxmlformats.org/officeDocument/2006/relationships/image" Target="../media/image820.png"/><Relationship Id="rId9" Type="http://schemas.openxmlformats.org/officeDocument/2006/relationships/image" Target="../media/image191.png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11/relationships/inkAction" Target="../ink/inkAction31.xml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8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6" Type="http://schemas.openxmlformats.org/officeDocument/2006/relationships/image" Target="../media/image288.png"/><Relationship Id="rId5" Type="http://schemas.openxmlformats.org/officeDocument/2006/relationships/image" Target="../media/image287.png"/><Relationship Id="rId4" Type="http://schemas.openxmlformats.org/officeDocument/2006/relationships/image" Target="../media/image264.png"/><Relationship Id="rId9" Type="http://schemas.openxmlformats.org/officeDocument/2006/relationships/image" Target="../media/image29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11/relationships/inkAction" Target="../ink/inkAction32.xml"/><Relationship Id="rId3" Type="http://schemas.openxmlformats.org/officeDocument/2006/relationships/image" Target="../media/image108.png"/><Relationship Id="rId7" Type="http://schemas.openxmlformats.org/officeDocument/2006/relationships/image" Target="../media/image19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6" Type="http://schemas.openxmlformats.org/officeDocument/2006/relationships/image" Target="../media/image196.png"/><Relationship Id="rId5" Type="http://schemas.openxmlformats.org/officeDocument/2006/relationships/image" Target="../media/image410.png"/><Relationship Id="rId10" Type="http://schemas.openxmlformats.org/officeDocument/2006/relationships/image" Target="../media/image199.png"/><Relationship Id="rId4" Type="http://schemas.openxmlformats.org/officeDocument/2006/relationships/image" Target="../media/image210.png"/><Relationship Id="rId9" Type="http://schemas.openxmlformats.org/officeDocument/2006/relationships/image" Target="../media/image19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08.png"/><Relationship Id="rId7" Type="http://schemas.openxmlformats.org/officeDocument/2006/relationships/image" Target="../media/image20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3" Type="http://schemas.openxmlformats.org/officeDocument/2006/relationships/image" Target="../media/image213.png"/><Relationship Id="rId3" Type="http://schemas.openxmlformats.org/officeDocument/2006/relationships/image" Target="../media/image108.png"/><Relationship Id="rId7" Type="http://schemas.openxmlformats.org/officeDocument/2006/relationships/image" Target="../media/image207.png"/><Relationship Id="rId12" Type="http://schemas.openxmlformats.org/officeDocument/2006/relationships/image" Target="../media/image2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Relationship Id="rId6" Type="http://schemas.openxmlformats.org/officeDocument/2006/relationships/image" Target="../media/image10.jpeg"/><Relationship Id="rId11" Type="http://schemas.openxmlformats.org/officeDocument/2006/relationships/image" Target="../media/image211.png"/><Relationship Id="rId5" Type="http://schemas.openxmlformats.org/officeDocument/2006/relationships/image" Target="../media/image201.png"/><Relationship Id="rId15" Type="http://schemas.openxmlformats.org/officeDocument/2006/relationships/image" Target="../media/image214.png"/><Relationship Id="rId10" Type="http://schemas.openxmlformats.org/officeDocument/2006/relationships/image" Target="../media/image11.png"/><Relationship Id="rId4" Type="http://schemas.openxmlformats.org/officeDocument/2006/relationships/image" Target="../media/image200.png"/><Relationship Id="rId9" Type="http://schemas.openxmlformats.org/officeDocument/2006/relationships/image" Target="../media/image209.png"/><Relationship Id="rId14" Type="http://schemas.microsoft.com/office/2011/relationships/inkAction" Target="../ink/inkAction33.xml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11/relationships/inkAction" Target="../ink/inkAction34.xml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8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Relationship Id="rId9" Type="http://schemas.openxmlformats.org/officeDocument/2006/relationships/image" Target="../media/image2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60.xml.rels><?xml version="1.0" encoding="UTF-8" standalone="yes"?>
<Relationships xmlns="http://schemas.openxmlformats.org/package/2006/relationships"><Relationship Id="rId13" Type="http://schemas.microsoft.com/office/2011/relationships/inkAction" Target="../ink/inkAction35.xml"/><Relationship Id="rId12" Type="http://schemas.openxmlformats.org/officeDocument/2006/relationships/image" Target="../media/image29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Relationship Id="rId11" Type="http://schemas.openxmlformats.org/officeDocument/2006/relationships/image" Target="../media/image292.png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10" Type="http://schemas.openxmlformats.org/officeDocument/2006/relationships/image" Target="../media/image291.png"/><Relationship Id="rId9" Type="http://schemas.openxmlformats.org/officeDocument/2006/relationships/image" Target="../media/image223.png"/></Relationships>
</file>

<file path=ppt/slides/_rels/slide6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8.png"/><Relationship Id="rId3" Type="http://schemas.openxmlformats.org/officeDocument/2006/relationships/notesSlide" Target="../notesSlides/notesSlide6.xml"/><Relationship Id="rId12" Type="http://schemas.openxmlformats.org/officeDocument/2006/relationships/image" Target="../media/image29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11" Type="http://schemas.openxmlformats.org/officeDocument/2006/relationships/image" Target="../media/image297.png"/><Relationship Id="rId15" Type="http://schemas.openxmlformats.org/officeDocument/2006/relationships/image" Target="../media/image299.png"/><Relationship Id="rId10" Type="http://schemas.openxmlformats.org/officeDocument/2006/relationships/image" Target="../media/image291.png"/><Relationship Id="rId14" Type="http://schemas.microsoft.com/office/2011/relationships/inkAction" Target="../ink/inkAction36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0.png"/><Relationship Id="rId18" Type="http://schemas.openxmlformats.org/officeDocument/2006/relationships/image" Target="../media/image308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0.jpeg"/><Relationship Id="rId17" Type="http://schemas.microsoft.com/office/2011/relationships/inkAction" Target="../ink/inkAction37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07.png"/><Relationship Id="rId1" Type="http://schemas.openxmlformats.org/officeDocument/2006/relationships/tags" Target="../tags/tag60.xml"/><Relationship Id="rId6" Type="http://schemas.openxmlformats.org/officeDocument/2006/relationships/image" Target="../media/image293.png"/><Relationship Id="rId5" Type="http://schemas.openxmlformats.org/officeDocument/2006/relationships/image" Target="../media/image297.png"/><Relationship Id="rId15" Type="http://schemas.openxmlformats.org/officeDocument/2006/relationships/image" Target="../media/image306.png"/><Relationship Id="rId10" Type="http://schemas.openxmlformats.org/officeDocument/2006/relationships/image" Target="../media/image11.png"/><Relationship Id="rId4" Type="http://schemas.openxmlformats.org/officeDocument/2006/relationships/image" Target="../media/image291.png"/><Relationship Id="rId9" Type="http://schemas.openxmlformats.org/officeDocument/2006/relationships/image" Target="../media/image208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228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0.jpeg"/><Relationship Id="rId12" Type="http://schemas.openxmlformats.org/officeDocument/2006/relationships/image" Target="../media/image2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Relationship Id="rId6" Type="http://schemas.openxmlformats.org/officeDocument/2006/relationships/image" Target="../media/image1580.png"/><Relationship Id="rId11" Type="http://schemas.openxmlformats.org/officeDocument/2006/relationships/image" Target="../media/image225.png"/><Relationship Id="rId5" Type="http://schemas.openxmlformats.org/officeDocument/2006/relationships/image" Target="../media/image1510.png"/><Relationship Id="rId10" Type="http://schemas.openxmlformats.org/officeDocument/2006/relationships/image" Target="../media/image109.png"/><Relationship Id="rId4" Type="http://schemas.openxmlformats.org/officeDocument/2006/relationships/image" Target="../media/image11.png"/><Relationship Id="rId9" Type="http://schemas.openxmlformats.org/officeDocument/2006/relationships/image" Target="../media/image22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228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0.jpeg"/><Relationship Id="rId12" Type="http://schemas.openxmlformats.org/officeDocument/2006/relationships/image" Target="../media/image2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Relationship Id="rId6" Type="http://schemas.openxmlformats.org/officeDocument/2006/relationships/image" Target="../media/image230.png"/><Relationship Id="rId11" Type="http://schemas.openxmlformats.org/officeDocument/2006/relationships/image" Target="../media/image233.png"/><Relationship Id="rId5" Type="http://schemas.openxmlformats.org/officeDocument/2006/relationships/image" Target="../media/image229.png"/><Relationship Id="rId10" Type="http://schemas.openxmlformats.org/officeDocument/2006/relationships/image" Target="../media/image109.png"/><Relationship Id="rId4" Type="http://schemas.openxmlformats.org/officeDocument/2006/relationships/image" Target="../media/image11.png"/><Relationship Id="rId9" Type="http://schemas.openxmlformats.org/officeDocument/2006/relationships/image" Target="../media/image22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0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1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Relationship Id="rId6" Type="http://schemas.openxmlformats.org/officeDocument/2006/relationships/image" Target="../media/image2250.png"/><Relationship Id="rId5" Type="http://schemas.openxmlformats.org/officeDocument/2006/relationships/image" Target="../media/image121.png"/><Relationship Id="rId10" Type="http://schemas.openxmlformats.org/officeDocument/2006/relationships/image" Target="../media/image2290.png"/><Relationship Id="rId4" Type="http://schemas.openxmlformats.org/officeDocument/2006/relationships/image" Target="../media/image108.png"/><Relationship Id="rId9" Type="http://schemas.openxmlformats.org/officeDocument/2006/relationships/image" Target="../media/image228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13" Type="http://schemas.openxmlformats.org/officeDocument/2006/relationships/image" Target="../media/image235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10.jpeg"/><Relationship Id="rId12" Type="http://schemas.openxmlformats.org/officeDocument/2006/relationships/image" Target="../media/image23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37.png"/><Relationship Id="rId1" Type="http://schemas.openxmlformats.org/officeDocument/2006/relationships/tags" Target="../tags/tag64.xml"/><Relationship Id="rId6" Type="http://schemas.openxmlformats.org/officeDocument/2006/relationships/image" Target="../media/image2250.png"/><Relationship Id="rId11" Type="http://schemas.openxmlformats.org/officeDocument/2006/relationships/image" Target="../media/image241.png"/><Relationship Id="rId5" Type="http://schemas.openxmlformats.org/officeDocument/2006/relationships/image" Target="../media/image121.png"/><Relationship Id="rId15" Type="http://schemas.openxmlformats.org/officeDocument/2006/relationships/image" Target="../media/image236.png"/><Relationship Id="rId10" Type="http://schemas.openxmlformats.org/officeDocument/2006/relationships/image" Target="../media/image240.png"/><Relationship Id="rId4" Type="http://schemas.openxmlformats.org/officeDocument/2006/relationships/image" Target="../media/image108.png"/><Relationship Id="rId9" Type="http://schemas.openxmlformats.org/officeDocument/2006/relationships/image" Target="../media/image239.png"/><Relationship Id="rId14" Type="http://schemas.openxmlformats.org/officeDocument/2006/relationships/image" Target="../media/image229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7" Type="http://schemas.openxmlformats.org/officeDocument/2006/relationships/image" Target="../media/image2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6" Type="http://schemas.microsoft.com/office/2011/relationships/inkAction" Target="../ink/inkAction38.xml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7" Type="http://schemas.openxmlformats.org/officeDocument/2006/relationships/image" Target="../media/image2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6" Type="http://schemas.microsoft.com/office/2011/relationships/inkAction" Target="../ink/inkAction39.xml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256.png"/><Relationship Id="rId18" Type="http://schemas.openxmlformats.org/officeDocument/2006/relationships/image" Target="../media/image261.png"/><Relationship Id="rId3" Type="http://schemas.openxmlformats.org/officeDocument/2006/relationships/notesSlide" Target="../notesSlides/notesSlide13.xml"/><Relationship Id="rId21" Type="http://schemas.openxmlformats.org/officeDocument/2006/relationships/image" Target="../media/image263.png"/><Relationship Id="rId7" Type="http://schemas.openxmlformats.org/officeDocument/2006/relationships/image" Target="../media/image110.jpeg"/><Relationship Id="rId12" Type="http://schemas.openxmlformats.org/officeDocument/2006/relationships/image" Target="../media/image255.png"/><Relationship Id="rId17" Type="http://schemas.openxmlformats.org/officeDocument/2006/relationships/image" Target="../media/image26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59.png"/><Relationship Id="rId20" Type="http://schemas.openxmlformats.org/officeDocument/2006/relationships/image" Target="../media/image262.png"/><Relationship Id="rId1" Type="http://schemas.openxmlformats.org/officeDocument/2006/relationships/tags" Target="../tags/tag68.xml"/><Relationship Id="rId6" Type="http://schemas.openxmlformats.org/officeDocument/2006/relationships/image" Target="../media/image2250.png"/><Relationship Id="rId11" Type="http://schemas.openxmlformats.org/officeDocument/2006/relationships/image" Target="../media/image254.png"/><Relationship Id="rId5" Type="http://schemas.openxmlformats.org/officeDocument/2006/relationships/image" Target="../media/image121.png"/><Relationship Id="rId15" Type="http://schemas.openxmlformats.org/officeDocument/2006/relationships/image" Target="../media/image258.png"/><Relationship Id="rId10" Type="http://schemas.openxmlformats.org/officeDocument/2006/relationships/image" Target="../media/image253.png"/><Relationship Id="rId19" Type="http://schemas.microsoft.com/office/2011/relationships/inkAction" Target="../ink/inkAction40.xml"/><Relationship Id="rId4" Type="http://schemas.openxmlformats.org/officeDocument/2006/relationships/image" Target="../media/image108.png"/><Relationship Id="rId9" Type="http://schemas.openxmlformats.org/officeDocument/2006/relationships/image" Target="../media/image252.png"/><Relationship Id="rId14" Type="http://schemas.openxmlformats.org/officeDocument/2006/relationships/image" Target="../media/image257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1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6" Type="http://schemas.openxmlformats.org/officeDocument/2006/relationships/image" Target="../media/image2250.png"/><Relationship Id="rId5" Type="http://schemas.openxmlformats.org/officeDocument/2006/relationships/image" Target="../media/image121.png"/><Relationship Id="rId10" Type="http://schemas.openxmlformats.org/officeDocument/2006/relationships/image" Target="../media/image2650.png"/><Relationship Id="rId4" Type="http://schemas.openxmlformats.org/officeDocument/2006/relationships/image" Target="../media/image108.png"/><Relationship Id="rId9" Type="http://schemas.openxmlformats.org/officeDocument/2006/relationships/image" Target="../media/image12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108.png"/><Relationship Id="rId7" Type="http://schemas.openxmlformats.org/officeDocument/2006/relationships/image" Target="../media/image26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0.png"/><Relationship Id="rId9" Type="http://schemas.openxmlformats.org/officeDocument/2006/relationships/image" Target="../media/image271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image" Target="../media/image11.png"/><Relationship Id="rId7" Type="http://schemas.openxmlformats.org/officeDocument/2006/relationships/image" Target="../media/image27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6" Type="http://schemas.openxmlformats.org/officeDocument/2006/relationships/image" Target="../media/image10.jpeg"/><Relationship Id="rId5" Type="http://schemas.openxmlformats.org/officeDocument/2006/relationships/image" Target="../media/image273.png"/><Relationship Id="rId10" Type="http://schemas.openxmlformats.org/officeDocument/2006/relationships/image" Target="../media/image277.png"/><Relationship Id="rId4" Type="http://schemas.openxmlformats.org/officeDocument/2006/relationships/image" Target="../media/image272.png"/><Relationship Id="rId9" Type="http://schemas.openxmlformats.org/officeDocument/2006/relationships/image" Target="../media/image27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Relationship Id="rId6" Type="http://schemas.openxmlformats.org/officeDocument/2006/relationships/image" Target="../media/image285.png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Relationship Id="rId6" Type="http://schemas.openxmlformats.org/officeDocument/2006/relationships/image" Target="../media/image296.png"/><Relationship Id="rId5" Type="http://schemas.openxmlformats.org/officeDocument/2006/relationships/image" Target="../media/image295.png"/><Relationship Id="rId4" Type="http://schemas.openxmlformats.org/officeDocument/2006/relationships/image" Target="../media/image29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17/06/relationships/model3d" Target="../media/model3d1.glb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microsoft.com/office/2017/06/relationships/model3d" Target="../media/model3d2.glb"/><Relationship Id="rId5" Type="http://schemas.openxmlformats.org/officeDocument/2006/relationships/image" Target="../media/image5.png"/><Relationship Id="rId10" Type="http://schemas.openxmlformats.org/officeDocument/2006/relationships/image" Target="../media/image512.png"/><Relationship Id="rId4" Type="http://schemas.openxmlformats.org/officeDocument/2006/relationships/hyperlink" Target="https://www.remix3d.com/details/G009STZVH2KT" TargetMode="External"/><Relationship Id="rId9" Type="http://schemas.microsoft.com/office/2011/relationships/inkAction" Target="../ink/inkAction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811.png"/><Relationship Id="rId5" Type="http://schemas.openxmlformats.org/officeDocument/2006/relationships/image" Target="../media/image711.png"/><Relationship Id="rId4" Type="http://schemas.openxmlformats.org/officeDocument/2006/relationships/image" Target="../media/image6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9821D0-EE80-42B7-99A5-81CBF0BC82C0}"/>
              </a:ext>
            </a:extLst>
          </p:cNvPr>
          <p:cNvSpPr txBox="1"/>
          <p:nvPr/>
        </p:nvSpPr>
        <p:spPr>
          <a:xfrm>
            <a:off x="-1" y="0"/>
            <a:ext cx="8876510" cy="2708434"/>
          </a:xfrm>
          <a:prstGeom prst="rect">
            <a:avLst/>
          </a:prstGeom>
          <a:solidFill>
            <a:schemeClr val="bg1"/>
          </a:solidFill>
          <a:effectLst>
            <a:softEdge rad="317500"/>
          </a:effectLst>
        </p:spPr>
        <p:txBody>
          <a:bodyPr wrap="square" rtlCol="0">
            <a:spAutoFit/>
          </a:bodyPr>
          <a:lstStyle/>
          <a:p>
            <a:r>
              <a:rPr lang="en-GB" sz="7500" dirty="0"/>
              <a:t>Doppler Effect done</a:t>
            </a:r>
          </a:p>
          <a:p>
            <a:r>
              <a:rPr lang="en-GB" sz="9500" b="1" dirty="0"/>
              <a:t>Geometrically</a:t>
            </a:r>
            <a:endParaRPr lang="en-CA" sz="9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1661AFC-DE02-40BA-82BA-6C64EFA74C4C}"/>
                  </a:ext>
                </a:extLst>
              </p:cNvPr>
              <p:cNvSpPr txBox="1"/>
              <p:nvPr/>
            </p:nvSpPr>
            <p:spPr>
              <a:xfrm>
                <a:off x="3227532" y="3036493"/>
                <a:ext cx="3785846" cy="1938992"/>
              </a:xfrm>
              <a:prstGeom prst="rect">
                <a:avLst/>
              </a:prstGeom>
              <a:solidFill>
                <a:schemeClr val="bg1"/>
              </a:solidFill>
              <a:ln w="57150">
                <a:noFill/>
              </a:ln>
              <a:effectLst>
                <a:softEdge rad="3175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0" b="0" i="1" smtClean="0">
                          <a:solidFill>
                            <a:srgbClr val="FF6E01"/>
                          </a:solidFill>
                          <a:latin typeface="Cambria Math" panose="02040503050406030204" pitchFamily="18" charset="0"/>
                        </a:rPr>
                        <m:t>2 </m:t>
                      </m:r>
                      <m:r>
                        <a:rPr lang="en-GB" sz="12000" b="0" i="1" smtClean="0">
                          <a:solidFill>
                            <a:srgbClr val="FF6E01"/>
                          </a:solidFill>
                          <a:latin typeface="Cambria Math" panose="02040503050406030204" pitchFamily="18" charset="0"/>
                        </a:rPr>
                        <m:t>𝐻𝑧</m:t>
                      </m:r>
                    </m:oMath>
                  </m:oMathPara>
                </a14:m>
                <a:endParaRPr lang="en-CA" sz="12000" dirty="0">
                  <a:solidFill>
                    <a:srgbClr val="FF6E0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1661AFC-DE02-40BA-82BA-6C64EFA74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7532" y="3036493"/>
                <a:ext cx="3785846" cy="19389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57150">
                <a:noFill/>
              </a:ln>
              <a:effectLst>
                <a:softEdge rad="317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C2D7DF4F-9BCE-4208-A4F1-3D223AD2E6DC}"/>
              </a:ext>
            </a:extLst>
          </p:cNvPr>
          <p:cNvGrpSpPr/>
          <p:nvPr/>
        </p:nvGrpSpPr>
        <p:grpSpPr>
          <a:xfrm>
            <a:off x="6355924" y="666657"/>
            <a:ext cx="7393604" cy="7950731"/>
            <a:chOff x="6708912" y="2024185"/>
            <a:chExt cx="4706193" cy="506081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C0B42AA-63D8-4329-A992-94243423C8E2}"/>
                </a:ext>
              </a:extLst>
            </p:cNvPr>
            <p:cNvGrpSpPr/>
            <p:nvPr/>
          </p:nvGrpSpPr>
          <p:grpSpPr>
            <a:xfrm rot="3777103">
              <a:off x="9011525" y="2590828"/>
              <a:ext cx="2970223" cy="1836937"/>
              <a:chOff x="3057051" y="4534781"/>
              <a:chExt cx="877106" cy="1796365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D24E2C3-1FD2-43CC-A681-37FA8A3D3234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3013229" y="4668460"/>
                <a:ext cx="654354" cy="38699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951F37B-782C-46BF-9826-01BFC11762BB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2754073" y="5151062"/>
                <a:ext cx="1483062" cy="87710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7C08874-5995-44A2-858B-03EF96825F8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776275" y="4217099"/>
              <a:ext cx="3378172" cy="0"/>
            </a:xfrm>
            <a:prstGeom prst="straightConnector1">
              <a:avLst/>
            </a:prstGeom>
            <a:ln w="190500">
              <a:solidFill>
                <a:srgbClr val="0070C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66E208A-D653-40EC-8104-98890DDF116D}"/>
                </a:ext>
              </a:extLst>
            </p:cNvPr>
            <p:cNvGrpSpPr/>
            <p:nvPr/>
          </p:nvGrpSpPr>
          <p:grpSpPr>
            <a:xfrm rot="3777103">
              <a:off x="6442950" y="2396441"/>
              <a:ext cx="4954522" cy="4422598"/>
              <a:chOff x="2855297" y="876786"/>
              <a:chExt cx="2135377" cy="4324919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30DFB70-2E57-4731-B3BC-307CCE855238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2882568" y="1031590"/>
                <a:ext cx="2262910" cy="195330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3EB7762F-C5AC-4966-897E-B5BFCBC171B7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2728098" y="1724693"/>
                <a:ext cx="2262907" cy="195330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99119F0-3C2A-4917-A1BC-9C68A9AA118B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2710659" y="2516483"/>
                <a:ext cx="2114311" cy="182503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99C1546-88AD-4324-B164-F8660AB6D1F1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3128767" y="3494369"/>
                <a:ext cx="1524358" cy="131579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B31B6B6-6B8E-42B7-9065-4344751FB374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3800909" y="4568692"/>
                <a:ext cx="679497" cy="58653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1664927-4FA1-42BB-8288-F955A7208894}"/>
                </a:ext>
              </a:extLst>
            </p:cNvPr>
            <p:cNvGrpSpPr/>
            <p:nvPr/>
          </p:nvGrpSpPr>
          <p:grpSpPr>
            <a:xfrm>
              <a:off x="7249283" y="2405971"/>
              <a:ext cx="438185" cy="2075065"/>
              <a:chOff x="315083" y="1129621"/>
              <a:chExt cx="438185" cy="2075065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EA8B7AE-5C0E-4735-8E51-37AF2A87E95E}"/>
                  </a:ext>
                </a:extLst>
              </p:cNvPr>
              <p:cNvSpPr/>
              <p:nvPr/>
            </p:nvSpPr>
            <p:spPr>
              <a:xfrm rot="16200000">
                <a:off x="315083" y="2766501"/>
                <a:ext cx="438185" cy="438185"/>
              </a:xfrm>
              <a:prstGeom prst="ellipse">
                <a:avLst/>
              </a:prstGeom>
              <a:solidFill>
                <a:srgbClr val="FF6E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71E797AE-8934-468D-824E-91C22C197D0F}"/>
                  </a:ext>
                </a:extLst>
              </p:cNvPr>
              <p:cNvSpPr/>
              <p:nvPr/>
            </p:nvSpPr>
            <p:spPr>
              <a:xfrm rot="16200000">
                <a:off x="315083" y="1129621"/>
                <a:ext cx="438185" cy="438185"/>
              </a:xfrm>
              <a:prstGeom prst="ellipse">
                <a:avLst/>
              </a:prstGeom>
              <a:solidFill>
                <a:srgbClr val="FF6E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6BA1E65-59FD-4594-A33C-557A004079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49552" y="2569750"/>
              <a:ext cx="1657226" cy="3331884"/>
            </a:xfrm>
            <a:prstGeom prst="straightConnector1">
              <a:avLst/>
            </a:prstGeom>
            <a:ln w="19050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282B870-44CC-4782-A5F5-75A7F680B75E}"/>
                </a:ext>
              </a:extLst>
            </p:cNvPr>
            <p:cNvGrpSpPr/>
            <p:nvPr/>
          </p:nvGrpSpPr>
          <p:grpSpPr>
            <a:xfrm>
              <a:off x="7637833" y="2427259"/>
              <a:ext cx="1689898" cy="2887364"/>
              <a:chOff x="8054946" y="1182523"/>
              <a:chExt cx="1689898" cy="2887364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906E02AF-8659-445E-82FE-296D27063D06}"/>
                  </a:ext>
                </a:extLst>
              </p:cNvPr>
              <p:cNvSpPr/>
              <p:nvPr/>
            </p:nvSpPr>
            <p:spPr>
              <a:xfrm rot="17840793">
                <a:off x="8054946" y="3631702"/>
                <a:ext cx="438185" cy="438185"/>
              </a:xfrm>
              <a:prstGeom prst="ellipse">
                <a:avLst/>
              </a:prstGeom>
              <a:solidFill>
                <a:srgbClr val="0BE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6901EF8B-E7AC-4D01-8FFA-65ECAE66CE8B}"/>
                  </a:ext>
                </a:extLst>
              </p:cNvPr>
              <p:cNvSpPr/>
              <p:nvPr/>
            </p:nvSpPr>
            <p:spPr>
              <a:xfrm rot="17840793">
                <a:off x="8485261" y="2756928"/>
                <a:ext cx="438185" cy="438185"/>
              </a:xfrm>
              <a:prstGeom prst="ellipse">
                <a:avLst/>
              </a:prstGeom>
              <a:solidFill>
                <a:srgbClr val="0BE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99434EAE-110C-4189-A6E3-69677B192E0C}"/>
                  </a:ext>
                </a:extLst>
              </p:cNvPr>
              <p:cNvSpPr/>
              <p:nvPr/>
            </p:nvSpPr>
            <p:spPr>
              <a:xfrm rot="17840793">
                <a:off x="8882123" y="1970129"/>
                <a:ext cx="438185" cy="438185"/>
              </a:xfrm>
              <a:prstGeom prst="ellipse">
                <a:avLst/>
              </a:prstGeom>
              <a:solidFill>
                <a:srgbClr val="0BE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2A50E2E3-6816-42CF-AF22-B6D6A290D09E}"/>
                  </a:ext>
                </a:extLst>
              </p:cNvPr>
              <p:cNvSpPr/>
              <p:nvPr/>
            </p:nvSpPr>
            <p:spPr>
              <a:xfrm rot="17840793">
                <a:off x="9306659" y="1182523"/>
                <a:ext cx="438185" cy="438185"/>
              </a:xfrm>
              <a:prstGeom prst="ellipse">
                <a:avLst/>
              </a:prstGeom>
              <a:solidFill>
                <a:srgbClr val="0BE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E24A96-EB5F-463B-82E6-A3EE05A49883}"/>
                  </a:ext>
                </a:extLst>
              </p:cNvPr>
              <p:cNvSpPr txBox="1"/>
              <p:nvPr/>
            </p:nvSpPr>
            <p:spPr>
              <a:xfrm>
                <a:off x="8826215" y="3797717"/>
                <a:ext cx="3527243" cy="1938992"/>
              </a:xfrm>
              <a:prstGeom prst="rect">
                <a:avLst/>
              </a:prstGeom>
              <a:solidFill>
                <a:schemeClr val="bg1"/>
              </a:solidFill>
              <a:ln w="57150">
                <a:noFill/>
              </a:ln>
              <a:effectLst>
                <a:softEdge rad="3175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4 </m:t>
                      </m:r>
                      <m:r>
                        <a:rPr lang="en-GB" sz="1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𝐻𝑧</m:t>
                      </m:r>
                    </m:oMath>
                  </m:oMathPara>
                </a14:m>
                <a:endParaRPr lang="en-CA" sz="12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E24A96-EB5F-463B-82E6-A3EE05A49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6215" y="3797717"/>
                <a:ext cx="3527243" cy="1938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noFill/>
              </a:ln>
              <a:effectLst>
                <a:softEdge rad="317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8430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B97F724-3908-4F03-A493-8C25A040E4C7}"/>
              </a:ext>
            </a:extLst>
          </p:cNvPr>
          <p:cNvGrpSpPr/>
          <p:nvPr/>
        </p:nvGrpSpPr>
        <p:grpSpPr>
          <a:xfrm>
            <a:off x="5228993" y="-1598727"/>
            <a:ext cx="6995340" cy="9934424"/>
            <a:chOff x="5228993" y="-1598727"/>
            <a:chExt cx="6995340" cy="993442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491166F-07D6-48DD-8FB9-5F93FB5650B1}"/>
                </a:ext>
              </a:extLst>
            </p:cNvPr>
            <p:cNvGrpSpPr/>
            <p:nvPr/>
          </p:nvGrpSpPr>
          <p:grpSpPr>
            <a:xfrm rot="2700000">
              <a:off x="3759451" y="-129185"/>
              <a:ext cx="9934424" cy="6995340"/>
              <a:chOff x="3390975" y="2220686"/>
              <a:chExt cx="5312523" cy="3740822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6B8546D-625A-4420-8050-8CFC11AB60D0}"/>
                  </a:ext>
                </a:extLst>
              </p:cNvPr>
              <p:cNvSpPr/>
              <p:nvPr/>
            </p:nvSpPr>
            <p:spPr>
              <a:xfrm>
                <a:off x="5993130" y="4074711"/>
                <a:ext cx="205740" cy="2057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F67FC06-EFF6-4F9B-A3FA-1A734ACB4510}"/>
                  </a:ext>
                </a:extLst>
              </p:cNvPr>
              <p:cNvGrpSpPr/>
              <p:nvPr/>
            </p:nvGrpSpPr>
            <p:grpSpPr>
              <a:xfrm>
                <a:off x="3390975" y="2220686"/>
                <a:ext cx="5312523" cy="3740822"/>
                <a:chOff x="3390975" y="2662197"/>
                <a:chExt cx="5312523" cy="2857800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F258CA50-1201-41E0-8BF5-C3045234966D}"/>
                    </a:ext>
                  </a:extLst>
                </p:cNvPr>
                <p:cNvGrpSpPr/>
                <p:nvPr/>
              </p:nvGrpSpPr>
              <p:grpSpPr>
                <a:xfrm>
                  <a:off x="4639650" y="3100665"/>
                  <a:ext cx="2888903" cy="2114506"/>
                  <a:chOff x="4639650" y="3100665"/>
                  <a:chExt cx="2888903" cy="2114506"/>
                </a:xfrm>
              </p:grpSpPr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52429229-6068-4707-B87F-3515884E0C4B}"/>
                      </a:ext>
                    </a:extLst>
                  </p:cNvPr>
                  <p:cNvGrpSpPr/>
                  <p:nvPr/>
                </p:nvGrpSpPr>
                <p:grpSpPr>
                  <a:xfrm>
                    <a:off x="4639650" y="3100665"/>
                    <a:ext cx="2888903" cy="2114506"/>
                    <a:chOff x="1050873" y="1266825"/>
                    <a:chExt cx="4041879" cy="4322790"/>
                  </a:xfrm>
                </p:grpSpPr>
                <p:cxnSp>
                  <p:nvCxnSpPr>
                    <p:cNvPr id="13" name="Straight Connector 12">
                      <a:extLst>
                        <a:ext uri="{FF2B5EF4-FFF2-40B4-BE49-F238E27FC236}">
                          <a16:creationId xmlns:a16="http://schemas.microsoft.com/office/drawing/2014/main" id="{CFDF5AC0-5344-4C7F-9CF0-A9BEE5DBE91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1991653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Straight Connector 13">
                      <a:extLst>
                        <a:ext uri="{FF2B5EF4-FFF2-40B4-BE49-F238E27FC236}">
                          <a16:creationId xmlns:a16="http://schemas.microsoft.com/office/drawing/2014/main" id="{ED64A0B2-A1FA-4702-A68D-5C3B29F9FDC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2701344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" name="Straight Connector 14">
                      <a:extLst>
                        <a:ext uri="{FF2B5EF4-FFF2-40B4-BE49-F238E27FC236}">
                          <a16:creationId xmlns:a16="http://schemas.microsoft.com/office/drawing/2014/main" id="{A35306F1-8D2A-4DC8-9F97-6BB283D1B6A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3429000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" name="Straight Connector 15">
                      <a:extLst>
                        <a:ext uri="{FF2B5EF4-FFF2-40B4-BE49-F238E27FC236}">
                          <a16:creationId xmlns:a16="http://schemas.microsoft.com/office/drawing/2014/main" id="{7547C1C8-8BEC-4693-B9F7-3DEE67197FA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4152268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" name="Straight Connector 16">
                      <a:extLst>
                        <a:ext uri="{FF2B5EF4-FFF2-40B4-BE49-F238E27FC236}">
                          <a16:creationId xmlns:a16="http://schemas.microsoft.com/office/drawing/2014/main" id="{C468B503-8B62-4838-A492-924CA70BFAB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4861959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" name="Straight Connector 17">
                      <a:extLst>
                        <a:ext uri="{FF2B5EF4-FFF2-40B4-BE49-F238E27FC236}">
                          <a16:creationId xmlns:a16="http://schemas.microsoft.com/office/drawing/2014/main" id="{DF0A9748-69DB-4B7F-90F8-B8DB39F9EB8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5589615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" name="Straight Connector 18">
                      <a:extLst>
                        <a:ext uri="{FF2B5EF4-FFF2-40B4-BE49-F238E27FC236}">
                          <a16:creationId xmlns:a16="http://schemas.microsoft.com/office/drawing/2014/main" id="{F8F56C5C-95A9-43DB-9AA1-F8D2C34DE2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50873" y="1266825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1" name="Straight Arrow Connector 10">
                    <a:extLst>
                      <a:ext uri="{FF2B5EF4-FFF2-40B4-BE49-F238E27FC236}">
                        <a16:creationId xmlns:a16="http://schemas.microsoft.com/office/drawing/2014/main" id="{B7720A96-948C-4E26-9928-0243E7B562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389339" y="3901881"/>
                    <a:ext cx="0" cy="256419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Arrow Connector 11">
                    <a:extLst>
                      <a:ext uri="{FF2B5EF4-FFF2-40B4-BE49-F238E27FC236}">
                        <a16:creationId xmlns:a16="http://schemas.microsoft.com/office/drawing/2014/main" id="{B4941D6D-D93E-455B-B105-61E5EABAA9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821899" y="3901881"/>
                    <a:ext cx="0" cy="256419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113FC923-C23B-4F4A-A3D4-A2C9FAF92B5E}"/>
                    </a:ext>
                  </a:extLst>
                </p:cNvPr>
                <p:cNvSpPr/>
                <p:nvPr/>
              </p:nvSpPr>
              <p:spPr>
                <a:xfrm>
                  <a:off x="3390975" y="2662197"/>
                  <a:ext cx="1495817" cy="28484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5447928D-FA05-4431-B678-2E08ACDC9FF3}"/>
                    </a:ext>
                  </a:extLst>
                </p:cNvPr>
                <p:cNvSpPr/>
                <p:nvPr/>
              </p:nvSpPr>
              <p:spPr>
                <a:xfrm>
                  <a:off x="7207681" y="2671584"/>
                  <a:ext cx="1495817" cy="28484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6634B0A-B804-4CBD-94C4-6F84486ADA08}"/>
                    </a:ext>
                  </a:extLst>
                </p:cNvPr>
                <p:cNvSpPr txBox="1"/>
                <p:nvPr/>
              </p:nvSpPr>
              <p:spPr>
                <a:xfrm>
                  <a:off x="10369793" y="5026650"/>
                  <a:ext cx="875765" cy="132343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CA" sz="8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6634B0A-B804-4CBD-94C4-6F84486ADA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9793" y="5026650"/>
                  <a:ext cx="875765" cy="132343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C565C73-2698-4F0A-B969-7B48AB62ACFD}"/>
                  </a:ext>
                </a:extLst>
              </p:cNvPr>
              <p:cNvSpPr txBox="1"/>
              <p:nvPr/>
            </p:nvSpPr>
            <p:spPr>
              <a:xfrm>
                <a:off x="188416" y="4386723"/>
                <a:ext cx="6584902" cy="2431435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8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GB" sz="8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8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8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GB" sz="8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8000" dirty="0">
                    <a:solidFill>
                      <a:schemeClr val="bg1"/>
                    </a:solidFill>
                  </a:rPr>
                  <a:t> </a:t>
                </a:r>
                <a:r>
                  <a:rPr lang="en-CA" sz="6600" dirty="0">
                    <a:solidFill>
                      <a:schemeClr val="tx1"/>
                    </a:solidFill>
                  </a:rPr>
                  <a:t># stacks pierced by vector</a:t>
                </a:r>
                <a:endParaRPr lang="en-CA" sz="8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C565C73-2698-4F0A-B969-7B48AB62A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16" y="4386723"/>
                <a:ext cx="6584902" cy="2431435"/>
              </a:xfrm>
              <a:prstGeom prst="rect">
                <a:avLst/>
              </a:prstGeom>
              <a:blipFill>
                <a:blip r:embed="rId4"/>
                <a:stretch>
                  <a:fillRect l="-6389" t="-1759" r="-2963" b="-14824"/>
                </a:stretch>
              </a:blipFill>
              <a:ln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E65DE239-A34F-4687-9E5E-A969A84A9540}"/>
              </a:ext>
            </a:extLst>
          </p:cNvPr>
          <p:cNvGrpSpPr/>
          <p:nvPr/>
        </p:nvGrpSpPr>
        <p:grpSpPr>
          <a:xfrm>
            <a:off x="452035" y="293460"/>
            <a:ext cx="1650046" cy="3291223"/>
            <a:chOff x="452035" y="293460"/>
            <a:chExt cx="1650046" cy="3291223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B7027C3-AE26-49E1-8110-1C0C8C7A0A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5326" y="293460"/>
              <a:ext cx="496755" cy="3291223"/>
            </a:xfrm>
            <a:prstGeom prst="straightConnector1">
              <a:avLst/>
            </a:prstGeom>
            <a:ln w="2540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866A9DC-A4F3-4414-89CC-10E06667D455}"/>
                    </a:ext>
                  </a:extLst>
                </p:cNvPr>
                <p:cNvSpPr txBox="1"/>
                <p:nvPr/>
              </p:nvSpPr>
              <p:spPr>
                <a:xfrm>
                  <a:off x="452035" y="1338655"/>
                  <a:ext cx="875765" cy="1323439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8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8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8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866A9DC-A4F3-4414-89CC-10E06667D4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035" y="1338655"/>
                  <a:ext cx="875765" cy="132343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47B6C96-EA50-4AB6-AB4B-840DBB2A4E11}"/>
                  </a:ext>
                </a:extLst>
              </p:cNvPr>
              <p:cNvSpPr txBox="1"/>
              <p:nvPr/>
            </p:nvSpPr>
            <p:spPr>
              <a:xfrm>
                <a:off x="2488704" y="224252"/>
                <a:ext cx="4649077" cy="1323439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8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8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CA" sz="8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47B6C96-EA50-4AB6-AB4B-840DBB2A4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704" y="224252"/>
                <a:ext cx="4649077" cy="13234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A99737D-0E58-4BE2-93A2-A6D77FA5BC27}"/>
                  </a:ext>
                </a:extLst>
              </p:cNvPr>
              <p:cNvSpPr txBox="1"/>
              <p:nvPr/>
            </p:nvSpPr>
            <p:spPr>
              <a:xfrm>
                <a:off x="188416" y="4380050"/>
                <a:ext cx="7786630" cy="1323439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8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8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8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A99737D-0E58-4BE2-93A2-A6D77FA5B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16" y="4380050"/>
                <a:ext cx="7786630" cy="13234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D3D77427-2A9C-4E75-B39A-F497183B7102}"/>
              </a:ext>
            </a:extLst>
          </p:cNvPr>
          <p:cNvGrpSpPr/>
          <p:nvPr/>
        </p:nvGrpSpPr>
        <p:grpSpPr>
          <a:xfrm rot="18832240">
            <a:off x="8596381" y="1030675"/>
            <a:ext cx="810872" cy="810872"/>
            <a:chOff x="3091663" y="1279358"/>
            <a:chExt cx="797787" cy="797787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5A68A4C-2BBF-402B-A955-E1476E658EDD}"/>
                </a:ext>
              </a:extLst>
            </p:cNvPr>
            <p:cNvSpPr/>
            <p:nvPr/>
          </p:nvSpPr>
          <p:spPr>
            <a:xfrm>
              <a:off x="3091663" y="1279358"/>
              <a:ext cx="797787" cy="797787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0C8B502-847E-4109-936B-C99FAC796A84}"/>
                </a:ext>
              </a:extLst>
            </p:cNvPr>
            <p:cNvSpPr/>
            <p:nvPr/>
          </p:nvSpPr>
          <p:spPr>
            <a:xfrm>
              <a:off x="3420381" y="1608610"/>
              <a:ext cx="136230" cy="136230"/>
            </a:xfrm>
            <a:prstGeom prst="ellipse">
              <a:avLst/>
            </a:prstGeom>
            <a:solidFill>
              <a:srgbClr val="FF0000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E26D732-015A-40B2-82B4-4DB2F44BCD8E}"/>
              </a:ext>
            </a:extLst>
          </p:cNvPr>
          <p:cNvGrpSpPr/>
          <p:nvPr/>
        </p:nvGrpSpPr>
        <p:grpSpPr>
          <a:xfrm rot="18832240">
            <a:off x="8747549" y="-32604"/>
            <a:ext cx="810872" cy="810872"/>
            <a:chOff x="3091663" y="1279358"/>
            <a:chExt cx="797787" cy="797787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B991157-B1B9-41F1-A132-A1211D1FB226}"/>
                </a:ext>
              </a:extLst>
            </p:cNvPr>
            <p:cNvSpPr/>
            <p:nvPr/>
          </p:nvSpPr>
          <p:spPr>
            <a:xfrm>
              <a:off x="3091663" y="1279358"/>
              <a:ext cx="797787" cy="797787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BC9909F-7F2C-4439-BED6-A7B1D87A088B}"/>
                </a:ext>
              </a:extLst>
            </p:cNvPr>
            <p:cNvSpPr/>
            <p:nvPr/>
          </p:nvSpPr>
          <p:spPr>
            <a:xfrm>
              <a:off x="3420381" y="1608610"/>
              <a:ext cx="136230" cy="136230"/>
            </a:xfrm>
            <a:prstGeom prst="ellipse">
              <a:avLst/>
            </a:prstGeom>
            <a:solidFill>
              <a:srgbClr val="FF0000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A5644C9-A85C-470E-996F-6821A724FA38}"/>
              </a:ext>
            </a:extLst>
          </p:cNvPr>
          <p:cNvGrpSpPr/>
          <p:nvPr/>
        </p:nvGrpSpPr>
        <p:grpSpPr>
          <a:xfrm rot="18832240">
            <a:off x="8450745" y="2069258"/>
            <a:ext cx="810872" cy="810872"/>
            <a:chOff x="3091663" y="1279358"/>
            <a:chExt cx="797787" cy="797787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C8298A9-2D58-44A8-AB12-AB2A33B0F352}"/>
                </a:ext>
              </a:extLst>
            </p:cNvPr>
            <p:cNvSpPr/>
            <p:nvPr/>
          </p:nvSpPr>
          <p:spPr>
            <a:xfrm>
              <a:off x="3091663" y="1279358"/>
              <a:ext cx="797787" cy="797787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743AB25D-2F7A-49E2-8365-48FFD7A559A2}"/>
                </a:ext>
              </a:extLst>
            </p:cNvPr>
            <p:cNvSpPr/>
            <p:nvPr/>
          </p:nvSpPr>
          <p:spPr>
            <a:xfrm>
              <a:off x="3420381" y="1608610"/>
              <a:ext cx="136230" cy="136230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7186E58-0E59-42C5-8726-0D33A6C6416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865480" y="1412640"/>
              <a:ext cx="989280" cy="299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7186E58-0E59-42C5-8726-0D33A6C641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56120" y="1403280"/>
                <a:ext cx="1008000" cy="318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4183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21"/>
    </mc:Choice>
    <mc:Fallback xmlns="">
      <p:transition spd="slow" advTm="139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11111E-6 L 0.58164 -0.00533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076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B97F724-3908-4F03-A493-8C25A040E4C7}"/>
              </a:ext>
            </a:extLst>
          </p:cNvPr>
          <p:cNvGrpSpPr/>
          <p:nvPr/>
        </p:nvGrpSpPr>
        <p:grpSpPr>
          <a:xfrm>
            <a:off x="255568" y="-324908"/>
            <a:ext cx="2843624" cy="3961692"/>
            <a:chOff x="5093602" y="-1598727"/>
            <a:chExt cx="7130731" cy="993442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491166F-07D6-48DD-8FB9-5F93FB5650B1}"/>
                </a:ext>
              </a:extLst>
            </p:cNvPr>
            <p:cNvGrpSpPr/>
            <p:nvPr/>
          </p:nvGrpSpPr>
          <p:grpSpPr>
            <a:xfrm rot="2700000">
              <a:off x="3759451" y="-129185"/>
              <a:ext cx="9934424" cy="6995340"/>
              <a:chOff x="3390975" y="2220686"/>
              <a:chExt cx="5312523" cy="3740822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6B8546D-625A-4420-8050-8CFC11AB60D0}"/>
                  </a:ext>
                </a:extLst>
              </p:cNvPr>
              <p:cNvSpPr/>
              <p:nvPr/>
            </p:nvSpPr>
            <p:spPr>
              <a:xfrm>
                <a:off x="5993130" y="4074711"/>
                <a:ext cx="205740" cy="2057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F67FC06-EFF6-4F9B-A3FA-1A734ACB4510}"/>
                  </a:ext>
                </a:extLst>
              </p:cNvPr>
              <p:cNvGrpSpPr/>
              <p:nvPr/>
            </p:nvGrpSpPr>
            <p:grpSpPr>
              <a:xfrm>
                <a:off x="3390975" y="2220686"/>
                <a:ext cx="5312523" cy="3740822"/>
                <a:chOff x="3390975" y="2662197"/>
                <a:chExt cx="5312523" cy="2857800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F258CA50-1201-41E0-8BF5-C3045234966D}"/>
                    </a:ext>
                  </a:extLst>
                </p:cNvPr>
                <p:cNvGrpSpPr/>
                <p:nvPr/>
              </p:nvGrpSpPr>
              <p:grpSpPr>
                <a:xfrm>
                  <a:off x="4639650" y="3100665"/>
                  <a:ext cx="2888903" cy="2114506"/>
                  <a:chOff x="4639650" y="3100665"/>
                  <a:chExt cx="2888903" cy="2114506"/>
                </a:xfrm>
              </p:grpSpPr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52429229-6068-4707-B87F-3515884E0C4B}"/>
                      </a:ext>
                    </a:extLst>
                  </p:cNvPr>
                  <p:cNvGrpSpPr/>
                  <p:nvPr/>
                </p:nvGrpSpPr>
                <p:grpSpPr>
                  <a:xfrm>
                    <a:off x="4639650" y="3100665"/>
                    <a:ext cx="2888903" cy="2114506"/>
                    <a:chOff x="1050873" y="1266825"/>
                    <a:chExt cx="4041879" cy="4322790"/>
                  </a:xfrm>
                </p:grpSpPr>
                <p:cxnSp>
                  <p:nvCxnSpPr>
                    <p:cNvPr id="13" name="Straight Connector 12">
                      <a:extLst>
                        <a:ext uri="{FF2B5EF4-FFF2-40B4-BE49-F238E27FC236}">
                          <a16:creationId xmlns:a16="http://schemas.microsoft.com/office/drawing/2014/main" id="{CFDF5AC0-5344-4C7F-9CF0-A9BEE5DBE91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1991653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Straight Connector 13">
                      <a:extLst>
                        <a:ext uri="{FF2B5EF4-FFF2-40B4-BE49-F238E27FC236}">
                          <a16:creationId xmlns:a16="http://schemas.microsoft.com/office/drawing/2014/main" id="{ED64A0B2-A1FA-4702-A68D-5C3B29F9FDC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2701344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" name="Straight Connector 14">
                      <a:extLst>
                        <a:ext uri="{FF2B5EF4-FFF2-40B4-BE49-F238E27FC236}">
                          <a16:creationId xmlns:a16="http://schemas.microsoft.com/office/drawing/2014/main" id="{A35306F1-8D2A-4DC8-9F97-6BB283D1B6A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3429000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" name="Straight Connector 15">
                      <a:extLst>
                        <a:ext uri="{FF2B5EF4-FFF2-40B4-BE49-F238E27FC236}">
                          <a16:creationId xmlns:a16="http://schemas.microsoft.com/office/drawing/2014/main" id="{7547C1C8-8BEC-4693-B9F7-3DEE67197FA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4152268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" name="Straight Connector 16">
                      <a:extLst>
                        <a:ext uri="{FF2B5EF4-FFF2-40B4-BE49-F238E27FC236}">
                          <a16:creationId xmlns:a16="http://schemas.microsoft.com/office/drawing/2014/main" id="{C468B503-8B62-4838-A492-924CA70BFAB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4861959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" name="Straight Connector 17">
                      <a:extLst>
                        <a:ext uri="{FF2B5EF4-FFF2-40B4-BE49-F238E27FC236}">
                          <a16:creationId xmlns:a16="http://schemas.microsoft.com/office/drawing/2014/main" id="{DF0A9748-69DB-4B7F-90F8-B8DB39F9EB8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5589615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" name="Straight Connector 18">
                      <a:extLst>
                        <a:ext uri="{FF2B5EF4-FFF2-40B4-BE49-F238E27FC236}">
                          <a16:creationId xmlns:a16="http://schemas.microsoft.com/office/drawing/2014/main" id="{F8F56C5C-95A9-43DB-9AA1-F8D2C34DE2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50873" y="1266825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1" name="Straight Arrow Connector 10">
                    <a:extLst>
                      <a:ext uri="{FF2B5EF4-FFF2-40B4-BE49-F238E27FC236}">
                        <a16:creationId xmlns:a16="http://schemas.microsoft.com/office/drawing/2014/main" id="{B7720A96-948C-4E26-9928-0243E7B562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389339" y="3901881"/>
                    <a:ext cx="0" cy="256419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Arrow Connector 11">
                    <a:extLst>
                      <a:ext uri="{FF2B5EF4-FFF2-40B4-BE49-F238E27FC236}">
                        <a16:creationId xmlns:a16="http://schemas.microsoft.com/office/drawing/2014/main" id="{B4941D6D-D93E-455B-B105-61E5EABAA9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821899" y="3901881"/>
                    <a:ext cx="0" cy="256419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113FC923-C23B-4F4A-A3D4-A2C9FAF92B5E}"/>
                    </a:ext>
                  </a:extLst>
                </p:cNvPr>
                <p:cNvSpPr/>
                <p:nvPr/>
              </p:nvSpPr>
              <p:spPr>
                <a:xfrm>
                  <a:off x="3390975" y="2662197"/>
                  <a:ext cx="1495817" cy="28484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5447928D-FA05-4431-B678-2E08ACDC9FF3}"/>
                    </a:ext>
                  </a:extLst>
                </p:cNvPr>
                <p:cNvSpPr/>
                <p:nvPr/>
              </p:nvSpPr>
              <p:spPr>
                <a:xfrm>
                  <a:off x="7207681" y="2671584"/>
                  <a:ext cx="1495817" cy="28484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6634B0A-B804-4CBD-94C4-6F84486ADA08}"/>
                    </a:ext>
                  </a:extLst>
                </p:cNvPr>
                <p:cNvSpPr txBox="1"/>
                <p:nvPr/>
              </p:nvSpPr>
              <p:spPr>
                <a:xfrm>
                  <a:off x="5093602" y="5171864"/>
                  <a:ext cx="1157535" cy="20838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CA" sz="4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6634B0A-B804-4CBD-94C4-6F84486ADA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3602" y="5171864"/>
                  <a:ext cx="1157535" cy="208382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65DE239-A34F-4687-9E5E-A969A84A9540}"/>
              </a:ext>
            </a:extLst>
          </p:cNvPr>
          <p:cNvGrpSpPr/>
          <p:nvPr/>
        </p:nvGrpSpPr>
        <p:grpSpPr>
          <a:xfrm>
            <a:off x="1686529" y="1681727"/>
            <a:ext cx="1625316" cy="830997"/>
            <a:chOff x="1605326" y="3463351"/>
            <a:chExt cx="4075677" cy="2083826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B7027C3-AE26-49E1-8110-1C0C8C7A0A03}"/>
                </a:ext>
              </a:extLst>
            </p:cNvPr>
            <p:cNvCxnSpPr>
              <a:cxnSpLocks/>
            </p:cNvCxnSpPr>
            <p:nvPr/>
          </p:nvCxnSpPr>
          <p:spPr>
            <a:xfrm>
              <a:off x="1605326" y="3514133"/>
              <a:ext cx="2526208" cy="64672"/>
            </a:xfrm>
            <a:prstGeom prst="straightConnector1">
              <a:avLst/>
            </a:prstGeom>
            <a:ln w="1016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866A9DC-A4F3-4414-89CC-10E06667D455}"/>
                    </a:ext>
                  </a:extLst>
                </p:cNvPr>
                <p:cNvSpPr txBox="1"/>
                <p:nvPr/>
              </p:nvSpPr>
              <p:spPr>
                <a:xfrm>
                  <a:off x="4090469" y="3463351"/>
                  <a:ext cx="1590534" cy="208382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866A9DC-A4F3-4414-89CC-10E06667D4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0469" y="3463351"/>
                  <a:ext cx="1590534" cy="208382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A99737D-0E58-4BE2-93A2-A6D77FA5BC27}"/>
                  </a:ext>
                </a:extLst>
              </p:cNvPr>
              <p:cNvSpPr txBox="1"/>
              <p:nvPr/>
            </p:nvSpPr>
            <p:spPr>
              <a:xfrm>
                <a:off x="2693941" y="246066"/>
                <a:ext cx="3345981" cy="1015663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6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6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A99737D-0E58-4BE2-93A2-A6D77FA5B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941" y="246066"/>
                <a:ext cx="3345981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808B9971-F063-4A77-AB61-665235FF88B9}"/>
              </a:ext>
            </a:extLst>
          </p:cNvPr>
          <p:cNvGrpSpPr/>
          <p:nvPr/>
        </p:nvGrpSpPr>
        <p:grpSpPr>
          <a:xfrm>
            <a:off x="6360262" y="-299119"/>
            <a:ext cx="2836099" cy="3961692"/>
            <a:chOff x="5112471" y="-1598727"/>
            <a:chExt cx="7111862" cy="9934424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5ADB1CF-CD89-4D84-AEA1-E3236EAB2FC1}"/>
                </a:ext>
              </a:extLst>
            </p:cNvPr>
            <p:cNvGrpSpPr/>
            <p:nvPr/>
          </p:nvGrpSpPr>
          <p:grpSpPr>
            <a:xfrm rot="2700000">
              <a:off x="3759451" y="-129185"/>
              <a:ext cx="9934424" cy="6995340"/>
              <a:chOff x="3390975" y="2220686"/>
              <a:chExt cx="5312523" cy="3740822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1A1CF3E-452D-47D4-9B36-D19F7DF4C5C8}"/>
                  </a:ext>
                </a:extLst>
              </p:cNvPr>
              <p:cNvSpPr/>
              <p:nvPr/>
            </p:nvSpPr>
            <p:spPr>
              <a:xfrm>
                <a:off x="5993130" y="4074711"/>
                <a:ext cx="205740" cy="2057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4FC154A9-F5E9-4AEC-9C1B-612D7526113A}"/>
                  </a:ext>
                </a:extLst>
              </p:cNvPr>
              <p:cNvGrpSpPr/>
              <p:nvPr/>
            </p:nvGrpSpPr>
            <p:grpSpPr>
              <a:xfrm>
                <a:off x="3390975" y="2220686"/>
                <a:ext cx="5312523" cy="3740822"/>
                <a:chOff x="3390975" y="2662197"/>
                <a:chExt cx="5312523" cy="2857800"/>
              </a:xfrm>
            </p:grpSpPr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CF6719C2-BA7C-4108-9A50-56174F9BB53B}"/>
                    </a:ext>
                  </a:extLst>
                </p:cNvPr>
                <p:cNvGrpSpPr/>
                <p:nvPr/>
              </p:nvGrpSpPr>
              <p:grpSpPr>
                <a:xfrm>
                  <a:off x="4639650" y="3100665"/>
                  <a:ext cx="2888903" cy="2114506"/>
                  <a:chOff x="4639650" y="3100665"/>
                  <a:chExt cx="2888903" cy="2114506"/>
                </a:xfrm>
              </p:grpSpPr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24B74D00-6419-431D-BAF1-219084D4FBDA}"/>
                      </a:ext>
                    </a:extLst>
                  </p:cNvPr>
                  <p:cNvGrpSpPr/>
                  <p:nvPr/>
                </p:nvGrpSpPr>
                <p:grpSpPr>
                  <a:xfrm>
                    <a:off x="4639650" y="3100665"/>
                    <a:ext cx="2888903" cy="2114506"/>
                    <a:chOff x="1050873" y="1266825"/>
                    <a:chExt cx="4041879" cy="4322790"/>
                  </a:xfrm>
                </p:grpSpPr>
                <p:cxnSp>
                  <p:nvCxnSpPr>
                    <p:cNvPr id="72" name="Straight Connector 71">
                      <a:extLst>
                        <a:ext uri="{FF2B5EF4-FFF2-40B4-BE49-F238E27FC236}">
                          <a16:creationId xmlns:a16="http://schemas.microsoft.com/office/drawing/2014/main" id="{763C3071-EBC0-471D-BE9C-A643C70164D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1991653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" name="Straight Connector 72">
                      <a:extLst>
                        <a:ext uri="{FF2B5EF4-FFF2-40B4-BE49-F238E27FC236}">
                          <a16:creationId xmlns:a16="http://schemas.microsoft.com/office/drawing/2014/main" id="{CB89DB29-42E5-4246-8DB9-1C97BDEB335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2701344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" name="Straight Connector 73">
                      <a:extLst>
                        <a:ext uri="{FF2B5EF4-FFF2-40B4-BE49-F238E27FC236}">
                          <a16:creationId xmlns:a16="http://schemas.microsoft.com/office/drawing/2014/main" id="{B742E36E-5868-4A0F-A210-374631F9429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3429000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" name="Straight Connector 74">
                      <a:extLst>
                        <a:ext uri="{FF2B5EF4-FFF2-40B4-BE49-F238E27FC236}">
                          <a16:creationId xmlns:a16="http://schemas.microsoft.com/office/drawing/2014/main" id="{8B124695-2AF1-4D02-90F9-92F6549953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4152268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" name="Straight Connector 75">
                      <a:extLst>
                        <a:ext uri="{FF2B5EF4-FFF2-40B4-BE49-F238E27FC236}">
                          <a16:creationId xmlns:a16="http://schemas.microsoft.com/office/drawing/2014/main" id="{CEB02523-FF2A-4A61-ACAD-92BE37B18F9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4861959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" name="Straight Connector 76">
                      <a:extLst>
                        <a:ext uri="{FF2B5EF4-FFF2-40B4-BE49-F238E27FC236}">
                          <a16:creationId xmlns:a16="http://schemas.microsoft.com/office/drawing/2014/main" id="{AAE6E2AC-4082-4F56-A2D7-02C12469313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5589615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8" name="Straight Connector 77">
                      <a:extLst>
                        <a:ext uri="{FF2B5EF4-FFF2-40B4-BE49-F238E27FC236}">
                          <a16:creationId xmlns:a16="http://schemas.microsoft.com/office/drawing/2014/main" id="{E6E65B51-B865-4F00-9A74-E1C6B32F249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50873" y="1266825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70" name="Straight Arrow Connector 69">
                    <a:extLst>
                      <a:ext uri="{FF2B5EF4-FFF2-40B4-BE49-F238E27FC236}">
                        <a16:creationId xmlns:a16="http://schemas.microsoft.com/office/drawing/2014/main" id="{1B59537E-7CDB-4199-8373-A33F8884DF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389339" y="3901881"/>
                    <a:ext cx="0" cy="256419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Arrow Connector 70">
                    <a:extLst>
                      <a:ext uri="{FF2B5EF4-FFF2-40B4-BE49-F238E27FC236}">
                        <a16:creationId xmlns:a16="http://schemas.microsoft.com/office/drawing/2014/main" id="{7F9C8602-FDB0-4168-A995-77012D575C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821899" y="3901881"/>
                    <a:ext cx="0" cy="256419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E7B4BD7F-71B8-4BC7-9F42-6FC4B3DBD30C}"/>
                    </a:ext>
                  </a:extLst>
                </p:cNvPr>
                <p:cNvSpPr/>
                <p:nvPr/>
              </p:nvSpPr>
              <p:spPr>
                <a:xfrm>
                  <a:off x="3390975" y="2662197"/>
                  <a:ext cx="1495817" cy="28484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7AAAF1B8-EC0D-4711-A9CB-F28E94182E2A}"/>
                    </a:ext>
                  </a:extLst>
                </p:cNvPr>
                <p:cNvSpPr/>
                <p:nvPr/>
              </p:nvSpPr>
              <p:spPr>
                <a:xfrm>
                  <a:off x="7207681" y="2671584"/>
                  <a:ext cx="1495817" cy="28484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23B727F-7C38-43B8-8753-6BF36EDC7631}"/>
                    </a:ext>
                  </a:extLst>
                </p:cNvPr>
                <p:cNvSpPr txBox="1"/>
                <p:nvPr/>
              </p:nvSpPr>
              <p:spPr>
                <a:xfrm>
                  <a:off x="5112471" y="5124337"/>
                  <a:ext cx="1157535" cy="20838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CA" sz="4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23B727F-7C38-43B8-8753-6BF36EDC76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2471" y="5124337"/>
                  <a:ext cx="1157535" cy="208382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94E849D-B4D1-48D7-A07A-2475B6BCE271}"/>
              </a:ext>
            </a:extLst>
          </p:cNvPr>
          <p:cNvGrpSpPr/>
          <p:nvPr/>
        </p:nvGrpSpPr>
        <p:grpSpPr>
          <a:xfrm>
            <a:off x="7667687" y="373211"/>
            <a:ext cx="634280" cy="1354557"/>
            <a:chOff x="1314415" y="117419"/>
            <a:chExt cx="1590534" cy="3396717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964161E-A1CB-4EEB-AA31-EAE9B02B29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28154" y="1390920"/>
              <a:ext cx="277172" cy="2123216"/>
            </a:xfrm>
            <a:prstGeom prst="straightConnector1">
              <a:avLst/>
            </a:prstGeom>
            <a:ln w="1016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86CEA5E7-DEED-4BF4-9010-8734ED99227D}"/>
                    </a:ext>
                  </a:extLst>
                </p:cNvPr>
                <p:cNvSpPr txBox="1"/>
                <p:nvPr/>
              </p:nvSpPr>
              <p:spPr>
                <a:xfrm>
                  <a:off x="1314415" y="117419"/>
                  <a:ext cx="1590534" cy="208382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86CEA5E7-DEED-4BF4-9010-8734ED9922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4415" y="117419"/>
                  <a:ext cx="1590534" cy="20838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B807D3F-882C-4256-A782-BDA6FEE8AC49}"/>
                  </a:ext>
                </a:extLst>
              </p:cNvPr>
              <p:cNvSpPr txBox="1"/>
              <p:nvPr/>
            </p:nvSpPr>
            <p:spPr>
              <a:xfrm>
                <a:off x="8791111" y="271855"/>
                <a:ext cx="3400890" cy="923330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5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=1.5</m:t>
                      </m:r>
                    </m:oMath>
                  </m:oMathPara>
                </a14:m>
                <a:endParaRPr lang="en-CA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B807D3F-882C-4256-A782-BDA6FEE8A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1111" y="271855"/>
                <a:ext cx="3400890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B643378-7519-4E43-905E-EE349F936B04}"/>
              </a:ext>
            </a:extLst>
          </p:cNvPr>
          <p:cNvGrpSpPr/>
          <p:nvPr/>
        </p:nvGrpSpPr>
        <p:grpSpPr>
          <a:xfrm>
            <a:off x="309560" y="3043431"/>
            <a:ext cx="2789632" cy="3961692"/>
            <a:chOff x="5228993" y="-1598727"/>
            <a:chExt cx="6995340" cy="9934424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1E899BCB-FFD1-482C-B082-9307DA145287}"/>
                </a:ext>
              </a:extLst>
            </p:cNvPr>
            <p:cNvGrpSpPr/>
            <p:nvPr/>
          </p:nvGrpSpPr>
          <p:grpSpPr>
            <a:xfrm rot="2700000">
              <a:off x="3759451" y="-129185"/>
              <a:ext cx="9934424" cy="6995340"/>
              <a:chOff x="3390975" y="2220686"/>
              <a:chExt cx="5312523" cy="3740822"/>
            </a:xfrm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23A77927-36D0-4468-B3E6-9D207694DC64}"/>
                  </a:ext>
                </a:extLst>
              </p:cNvPr>
              <p:cNvSpPr/>
              <p:nvPr/>
            </p:nvSpPr>
            <p:spPr>
              <a:xfrm>
                <a:off x="5993130" y="4074711"/>
                <a:ext cx="205740" cy="2057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B58A99CE-C810-43EB-AD58-0EA903F99F6C}"/>
                  </a:ext>
                </a:extLst>
              </p:cNvPr>
              <p:cNvGrpSpPr/>
              <p:nvPr/>
            </p:nvGrpSpPr>
            <p:grpSpPr>
              <a:xfrm>
                <a:off x="3390975" y="2220686"/>
                <a:ext cx="5312523" cy="3740822"/>
                <a:chOff x="3390975" y="2662197"/>
                <a:chExt cx="5312523" cy="2857800"/>
              </a:xfrm>
            </p:grpSpPr>
            <p:grpSp>
              <p:nvGrpSpPr>
                <p:cNvPr id="136" name="Group 135">
                  <a:extLst>
                    <a:ext uri="{FF2B5EF4-FFF2-40B4-BE49-F238E27FC236}">
                      <a16:creationId xmlns:a16="http://schemas.microsoft.com/office/drawing/2014/main" id="{DED4A290-634C-480A-B976-1141719C37F3}"/>
                    </a:ext>
                  </a:extLst>
                </p:cNvPr>
                <p:cNvGrpSpPr/>
                <p:nvPr/>
              </p:nvGrpSpPr>
              <p:grpSpPr>
                <a:xfrm>
                  <a:off x="4639650" y="3100665"/>
                  <a:ext cx="2888903" cy="2114506"/>
                  <a:chOff x="4639650" y="3100665"/>
                  <a:chExt cx="2888903" cy="2114506"/>
                </a:xfrm>
              </p:grpSpPr>
              <p:grpSp>
                <p:nvGrpSpPr>
                  <p:cNvPr id="139" name="Group 138">
                    <a:extLst>
                      <a:ext uri="{FF2B5EF4-FFF2-40B4-BE49-F238E27FC236}">
                        <a16:creationId xmlns:a16="http://schemas.microsoft.com/office/drawing/2014/main" id="{9C1F6FA8-D9CD-40C1-8B97-6E90D381A53F}"/>
                      </a:ext>
                    </a:extLst>
                  </p:cNvPr>
                  <p:cNvGrpSpPr/>
                  <p:nvPr/>
                </p:nvGrpSpPr>
                <p:grpSpPr>
                  <a:xfrm>
                    <a:off x="4639650" y="3100665"/>
                    <a:ext cx="2888903" cy="2114506"/>
                    <a:chOff x="1050873" y="1266825"/>
                    <a:chExt cx="4041879" cy="4322790"/>
                  </a:xfrm>
                </p:grpSpPr>
                <p:cxnSp>
                  <p:nvCxnSpPr>
                    <p:cNvPr id="142" name="Straight Connector 141">
                      <a:extLst>
                        <a:ext uri="{FF2B5EF4-FFF2-40B4-BE49-F238E27FC236}">
                          <a16:creationId xmlns:a16="http://schemas.microsoft.com/office/drawing/2014/main" id="{EF7A198B-FD54-49AB-8952-B8B65B2E917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1991653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3" name="Straight Connector 142">
                      <a:extLst>
                        <a:ext uri="{FF2B5EF4-FFF2-40B4-BE49-F238E27FC236}">
                          <a16:creationId xmlns:a16="http://schemas.microsoft.com/office/drawing/2014/main" id="{4B72A232-B656-4BD7-8B91-2D7FF865E25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2701344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4" name="Straight Connector 143">
                      <a:extLst>
                        <a:ext uri="{FF2B5EF4-FFF2-40B4-BE49-F238E27FC236}">
                          <a16:creationId xmlns:a16="http://schemas.microsoft.com/office/drawing/2014/main" id="{1BCFE84A-143F-41AF-A78A-93DE5196367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3429000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5" name="Straight Connector 144">
                      <a:extLst>
                        <a:ext uri="{FF2B5EF4-FFF2-40B4-BE49-F238E27FC236}">
                          <a16:creationId xmlns:a16="http://schemas.microsoft.com/office/drawing/2014/main" id="{7AF87971-33C2-4BF7-B955-2E0CBCF629B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4152268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6" name="Straight Connector 145">
                      <a:extLst>
                        <a:ext uri="{FF2B5EF4-FFF2-40B4-BE49-F238E27FC236}">
                          <a16:creationId xmlns:a16="http://schemas.microsoft.com/office/drawing/2014/main" id="{F80AF11D-0D70-4D12-91D8-40B8C39B64A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4861959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7" name="Straight Connector 146">
                      <a:extLst>
                        <a:ext uri="{FF2B5EF4-FFF2-40B4-BE49-F238E27FC236}">
                          <a16:creationId xmlns:a16="http://schemas.microsoft.com/office/drawing/2014/main" id="{353CBA9C-F83B-40D8-849F-52AA9325387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5589615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8" name="Straight Connector 147">
                      <a:extLst>
                        <a:ext uri="{FF2B5EF4-FFF2-40B4-BE49-F238E27FC236}">
                          <a16:creationId xmlns:a16="http://schemas.microsoft.com/office/drawing/2014/main" id="{90E53F63-373B-4FA3-B3B2-C997BDF0468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50873" y="1266825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40" name="Straight Arrow Connector 139">
                    <a:extLst>
                      <a:ext uri="{FF2B5EF4-FFF2-40B4-BE49-F238E27FC236}">
                        <a16:creationId xmlns:a16="http://schemas.microsoft.com/office/drawing/2014/main" id="{C85F3302-D9A6-4AB5-8D05-CC556C2933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389339" y="3901881"/>
                    <a:ext cx="0" cy="256419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Arrow Connector 140">
                    <a:extLst>
                      <a:ext uri="{FF2B5EF4-FFF2-40B4-BE49-F238E27FC236}">
                        <a16:creationId xmlns:a16="http://schemas.microsoft.com/office/drawing/2014/main" id="{31A3BC5F-31E1-467D-9B16-DBD5C9813D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821899" y="3901881"/>
                    <a:ext cx="0" cy="256419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F8337EDC-2ADA-47AD-928A-C165315D081C}"/>
                    </a:ext>
                  </a:extLst>
                </p:cNvPr>
                <p:cNvSpPr/>
                <p:nvPr/>
              </p:nvSpPr>
              <p:spPr>
                <a:xfrm>
                  <a:off x="3390975" y="2662197"/>
                  <a:ext cx="1495817" cy="28484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E61B697E-ACC2-4962-A84C-C12472EB0149}"/>
                    </a:ext>
                  </a:extLst>
                </p:cNvPr>
                <p:cNvSpPr/>
                <p:nvPr/>
              </p:nvSpPr>
              <p:spPr>
                <a:xfrm>
                  <a:off x="7207681" y="2671584"/>
                  <a:ext cx="1495817" cy="28484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258CACF4-7331-47FD-B878-31C99938B259}"/>
                    </a:ext>
                  </a:extLst>
                </p:cNvPr>
                <p:cNvSpPr txBox="1"/>
                <p:nvPr/>
              </p:nvSpPr>
              <p:spPr>
                <a:xfrm>
                  <a:off x="5288163" y="5171864"/>
                  <a:ext cx="1157535" cy="20838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CA" sz="4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258CACF4-7331-47FD-B878-31C99938B2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8163" y="5171864"/>
                  <a:ext cx="1157535" cy="208382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7D6567E-E06D-4E65-9DDD-2E6EF60A636E}"/>
              </a:ext>
            </a:extLst>
          </p:cNvPr>
          <p:cNvGrpSpPr/>
          <p:nvPr/>
        </p:nvGrpSpPr>
        <p:grpSpPr>
          <a:xfrm>
            <a:off x="736782" y="4635583"/>
            <a:ext cx="949746" cy="934372"/>
            <a:chOff x="-776277" y="2423984"/>
            <a:chExt cx="2381603" cy="2343051"/>
          </a:xfrm>
        </p:grpSpPr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A0051486-4DA6-45C6-A205-D87EC84B3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602" y="3514132"/>
              <a:ext cx="1307724" cy="1252903"/>
            </a:xfrm>
            <a:prstGeom prst="straightConnector1">
              <a:avLst/>
            </a:prstGeom>
            <a:ln w="1016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94339056-8EC3-44D6-9F94-5C83C19D0313}"/>
                    </a:ext>
                  </a:extLst>
                </p:cNvPr>
                <p:cNvSpPr txBox="1"/>
                <p:nvPr/>
              </p:nvSpPr>
              <p:spPr>
                <a:xfrm>
                  <a:off x="-776277" y="2423984"/>
                  <a:ext cx="1590534" cy="2083825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94339056-8EC3-44D6-9F94-5C83C19D03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76277" y="2423984"/>
                  <a:ext cx="1590534" cy="208382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FBAF010A-E15D-4EE8-80C7-711F8C873CBD}"/>
                  </a:ext>
                </a:extLst>
              </p:cNvPr>
              <p:cNvSpPr txBox="1"/>
              <p:nvPr/>
            </p:nvSpPr>
            <p:spPr>
              <a:xfrm>
                <a:off x="2544613" y="3614405"/>
                <a:ext cx="3627517" cy="923330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5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5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=−2</m:t>
                    </m:r>
                  </m:oMath>
                </a14:m>
                <a:r>
                  <a:rPr lang="en-CA" sz="5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FBAF010A-E15D-4EE8-80C7-711F8C873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613" y="3614405"/>
                <a:ext cx="3627517" cy="92333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1" name="Group 150">
            <a:extLst>
              <a:ext uri="{FF2B5EF4-FFF2-40B4-BE49-F238E27FC236}">
                <a16:creationId xmlns:a16="http://schemas.microsoft.com/office/drawing/2014/main" id="{57C22ABD-8815-46B0-A48B-03804006C70D}"/>
              </a:ext>
            </a:extLst>
          </p:cNvPr>
          <p:cNvGrpSpPr/>
          <p:nvPr/>
        </p:nvGrpSpPr>
        <p:grpSpPr>
          <a:xfrm>
            <a:off x="6406729" y="3069220"/>
            <a:ext cx="2789632" cy="3961692"/>
            <a:chOff x="5228993" y="-1598727"/>
            <a:chExt cx="6995340" cy="9934424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9BD9ABE1-B253-4731-B591-A1E5F835751C}"/>
                </a:ext>
              </a:extLst>
            </p:cNvPr>
            <p:cNvGrpSpPr/>
            <p:nvPr/>
          </p:nvGrpSpPr>
          <p:grpSpPr>
            <a:xfrm rot="2700000">
              <a:off x="3759451" y="-129185"/>
              <a:ext cx="9934424" cy="6995340"/>
              <a:chOff x="3390975" y="2220686"/>
              <a:chExt cx="5312523" cy="3740822"/>
            </a:xfrm>
          </p:grpSpPr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E6B390F9-D115-4508-B037-F8749C41D2BB}"/>
                  </a:ext>
                </a:extLst>
              </p:cNvPr>
              <p:cNvSpPr/>
              <p:nvPr/>
            </p:nvSpPr>
            <p:spPr>
              <a:xfrm>
                <a:off x="5993130" y="4074711"/>
                <a:ext cx="205740" cy="2057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03538AEF-AF40-4578-AB21-539E0BC80146}"/>
                  </a:ext>
                </a:extLst>
              </p:cNvPr>
              <p:cNvGrpSpPr/>
              <p:nvPr/>
            </p:nvGrpSpPr>
            <p:grpSpPr>
              <a:xfrm>
                <a:off x="3390975" y="2220686"/>
                <a:ext cx="5312523" cy="3740822"/>
                <a:chOff x="3390975" y="2662197"/>
                <a:chExt cx="5312523" cy="2857800"/>
              </a:xfrm>
            </p:grpSpPr>
            <p:grpSp>
              <p:nvGrpSpPr>
                <p:cNvPr id="159" name="Group 158">
                  <a:extLst>
                    <a:ext uri="{FF2B5EF4-FFF2-40B4-BE49-F238E27FC236}">
                      <a16:creationId xmlns:a16="http://schemas.microsoft.com/office/drawing/2014/main" id="{3AEA35A7-B762-40A4-90D9-D9C792F0C700}"/>
                    </a:ext>
                  </a:extLst>
                </p:cNvPr>
                <p:cNvGrpSpPr/>
                <p:nvPr/>
              </p:nvGrpSpPr>
              <p:grpSpPr>
                <a:xfrm>
                  <a:off x="4639650" y="3100665"/>
                  <a:ext cx="2888903" cy="2114506"/>
                  <a:chOff x="4639650" y="3100665"/>
                  <a:chExt cx="2888903" cy="2114506"/>
                </a:xfrm>
              </p:grpSpPr>
              <p:grpSp>
                <p:nvGrpSpPr>
                  <p:cNvPr id="162" name="Group 161">
                    <a:extLst>
                      <a:ext uri="{FF2B5EF4-FFF2-40B4-BE49-F238E27FC236}">
                        <a16:creationId xmlns:a16="http://schemas.microsoft.com/office/drawing/2014/main" id="{BA011801-36FF-459D-B869-546BAB65B450}"/>
                      </a:ext>
                    </a:extLst>
                  </p:cNvPr>
                  <p:cNvGrpSpPr/>
                  <p:nvPr/>
                </p:nvGrpSpPr>
                <p:grpSpPr>
                  <a:xfrm>
                    <a:off x="4639650" y="3100665"/>
                    <a:ext cx="2888903" cy="2114506"/>
                    <a:chOff x="1050873" y="1266825"/>
                    <a:chExt cx="4041879" cy="4322790"/>
                  </a:xfrm>
                </p:grpSpPr>
                <p:cxnSp>
                  <p:nvCxnSpPr>
                    <p:cNvPr id="165" name="Straight Connector 164">
                      <a:extLst>
                        <a:ext uri="{FF2B5EF4-FFF2-40B4-BE49-F238E27FC236}">
                          <a16:creationId xmlns:a16="http://schemas.microsoft.com/office/drawing/2014/main" id="{075B79DA-2FB9-4006-8641-3F0C3513B29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1991653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6" name="Straight Connector 165">
                      <a:extLst>
                        <a:ext uri="{FF2B5EF4-FFF2-40B4-BE49-F238E27FC236}">
                          <a16:creationId xmlns:a16="http://schemas.microsoft.com/office/drawing/2014/main" id="{7EEA43CD-BBDE-4262-AF94-F8AECFE3050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2701344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7" name="Straight Connector 166">
                      <a:extLst>
                        <a:ext uri="{FF2B5EF4-FFF2-40B4-BE49-F238E27FC236}">
                          <a16:creationId xmlns:a16="http://schemas.microsoft.com/office/drawing/2014/main" id="{7C73C2B4-32E9-402E-8CEF-FC428B0797A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3429000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8" name="Straight Connector 167">
                      <a:extLst>
                        <a:ext uri="{FF2B5EF4-FFF2-40B4-BE49-F238E27FC236}">
                          <a16:creationId xmlns:a16="http://schemas.microsoft.com/office/drawing/2014/main" id="{E6979706-F0A0-405E-BFA9-03E019CE11D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4152268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9" name="Straight Connector 168">
                      <a:extLst>
                        <a:ext uri="{FF2B5EF4-FFF2-40B4-BE49-F238E27FC236}">
                          <a16:creationId xmlns:a16="http://schemas.microsoft.com/office/drawing/2014/main" id="{7E27466C-E403-4210-950F-C75F4576822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4861959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0" name="Straight Connector 169">
                      <a:extLst>
                        <a:ext uri="{FF2B5EF4-FFF2-40B4-BE49-F238E27FC236}">
                          <a16:creationId xmlns:a16="http://schemas.microsoft.com/office/drawing/2014/main" id="{4C1D562A-90CE-46D1-85F6-EA246D3100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5589615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1" name="Straight Connector 170">
                      <a:extLst>
                        <a:ext uri="{FF2B5EF4-FFF2-40B4-BE49-F238E27FC236}">
                          <a16:creationId xmlns:a16="http://schemas.microsoft.com/office/drawing/2014/main" id="{B4486BC5-D7A0-4A31-A372-CF658B8FAC4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50873" y="1266825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63" name="Straight Arrow Connector 162">
                    <a:extLst>
                      <a:ext uri="{FF2B5EF4-FFF2-40B4-BE49-F238E27FC236}">
                        <a16:creationId xmlns:a16="http://schemas.microsoft.com/office/drawing/2014/main" id="{CDED12E6-C8E3-49C6-A854-5913443316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389339" y="3901881"/>
                    <a:ext cx="0" cy="256419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Straight Arrow Connector 163">
                    <a:extLst>
                      <a:ext uri="{FF2B5EF4-FFF2-40B4-BE49-F238E27FC236}">
                        <a16:creationId xmlns:a16="http://schemas.microsoft.com/office/drawing/2014/main" id="{C34D0CC5-87D8-4126-881E-F42E2ABBC6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821899" y="3901881"/>
                    <a:ext cx="0" cy="256419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986D6733-0A74-4882-9938-8D1E370CE7A6}"/>
                    </a:ext>
                  </a:extLst>
                </p:cNvPr>
                <p:cNvSpPr/>
                <p:nvPr/>
              </p:nvSpPr>
              <p:spPr>
                <a:xfrm>
                  <a:off x="3390975" y="2662197"/>
                  <a:ext cx="1495817" cy="28484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60E52F78-E89D-449F-998A-D96476C8BC45}"/>
                    </a:ext>
                  </a:extLst>
                </p:cNvPr>
                <p:cNvSpPr/>
                <p:nvPr/>
              </p:nvSpPr>
              <p:spPr>
                <a:xfrm>
                  <a:off x="7207681" y="2671584"/>
                  <a:ext cx="1495817" cy="28484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CD9A2E9A-35B0-4665-B055-10D390D34770}"/>
                    </a:ext>
                  </a:extLst>
                </p:cNvPr>
                <p:cNvSpPr txBox="1"/>
                <p:nvPr/>
              </p:nvSpPr>
              <p:spPr>
                <a:xfrm>
                  <a:off x="5383570" y="5171864"/>
                  <a:ext cx="1157535" cy="20838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CA" sz="4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CD9A2E9A-35B0-4665-B055-10D390D347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3570" y="5171864"/>
                  <a:ext cx="1157535" cy="208382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F17F99B-393B-4C38-B526-38CB0812852B}"/>
              </a:ext>
            </a:extLst>
          </p:cNvPr>
          <p:cNvGrpSpPr/>
          <p:nvPr/>
        </p:nvGrpSpPr>
        <p:grpSpPr>
          <a:xfrm>
            <a:off x="6464351" y="3680457"/>
            <a:ext cx="1310188" cy="1423863"/>
            <a:chOff x="-1703094" y="-35779"/>
            <a:chExt cx="3285454" cy="3570509"/>
          </a:xfrm>
        </p:grpSpPr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2127D98D-4BE9-4517-9B21-68014406D5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7941" y="2113950"/>
              <a:ext cx="1444419" cy="1420780"/>
            </a:xfrm>
            <a:prstGeom prst="straightConnector1">
              <a:avLst/>
            </a:prstGeom>
            <a:ln w="1016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D9815D42-9BC8-4A97-8953-F848DD0D7A85}"/>
                    </a:ext>
                  </a:extLst>
                </p:cNvPr>
                <p:cNvSpPr txBox="1"/>
                <p:nvPr/>
              </p:nvSpPr>
              <p:spPr>
                <a:xfrm>
                  <a:off x="-1703094" y="-35779"/>
                  <a:ext cx="1590533" cy="208382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D9815D42-9BC8-4A97-8953-F848DD0D7A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703094" y="-35779"/>
                  <a:ext cx="1590533" cy="208382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5F248805-C36E-43A4-BCE6-F96D590E1C89}"/>
                  </a:ext>
                </a:extLst>
              </p:cNvPr>
              <p:cNvSpPr txBox="1"/>
              <p:nvPr/>
            </p:nvSpPr>
            <p:spPr>
              <a:xfrm>
                <a:off x="8791110" y="3640194"/>
                <a:ext cx="3345981" cy="1015663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6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6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5F248805-C36E-43A4-BCE6-F96D590E1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1110" y="3640194"/>
                <a:ext cx="3345981" cy="101566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0A13B9D7-79C5-4CCD-BFCE-7B5192AA3C13}"/>
              </a:ext>
            </a:extLst>
          </p:cNvPr>
          <p:cNvGrpSpPr/>
          <p:nvPr/>
        </p:nvGrpSpPr>
        <p:grpSpPr>
          <a:xfrm>
            <a:off x="0" y="15913"/>
            <a:ext cx="12192000" cy="6842087"/>
            <a:chOff x="0" y="15913"/>
            <a:chExt cx="12192000" cy="684208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0CB26DC-2292-45F4-B0C4-26DF9C2D7B1F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5913"/>
              <a:ext cx="0" cy="6842087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B76A62A-3727-4E44-B65B-7150641FDB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3429000"/>
              <a:ext cx="12192000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B06101B9-30EE-485E-A146-B49DF445ECC0}"/>
              </a:ext>
            </a:extLst>
          </p:cNvPr>
          <p:cNvSpPr txBox="1"/>
          <p:nvPr/>
        </p:nvSpPr>
        <p:spPr>
          <a:xfrm>
            <a:off x="8657760" y="2023027"/>
            <a:ext cx="3690466" cy="1384995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1"/>
                </a:solidFill>
              </a:rPr>
              <a:t>(result is non-integer if arrow makes it partway between stacks)</a:t>
            </a:r>
            <a:endParaRPr lang="en-CA" sz="2800" dirty="0">
              <a:solidFill>
                <a:schemeClr val="tx1"/>
              </a:solidFill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986AA860-C0F1-478F-A9D6-808C603FA2CA}"/>
              </a:ext>
            </a:extLst>
          </p:cNvPr>
          <p:cNvSpPr txBox="1"/>
          <p:nvPr/>
        </p:nvSpPr>
        <p:spPr>
          <a:xfrm>
            <a:off x="2359878" y="5504939"/>
            <a:ext cx="3780930" cy="1384995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1"/>
                </a:solidFill>
              </a:rPr>
              <a:t>(result is negative is arrow points in opposite direction of stack)</a:t>
            </a:r>
            <a:endParaRPr lang="en-CA" sz="2800" dirty="0">
              <a:solidFill>
                <a:schemeClr val="tx1"/>
              </a:solidFill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4ED659A7-96D9-4C5E-A7B0-3D1913ADCFD8}"/>
              </a:ext>
            </a:extLst>
          </p:cNvPr>
          <p:cNvSpPr txBox="1"/>
          <p:nvPr/>
        </p:nvSpPr>
        <p:spPr>
          <a:xfrm>
            <a:off x="8727290" y="5681880"/>
            <a:ext cx="3345981" cy="954107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1"/>
                </a:solidFill>
              </a:rPr>
              <a:t>(result is zero if arrow is parallel to stack)</a:t>
            </a:r>
            <a:endParaRPr lang="en-CA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6E8C89F-8178-4F5E-BCB0-5ACEC6A5B58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48760" y="647280"/>
              <a:ext cx="10928880" cy="55368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6E8C89F-8178-4F5E-BCB0-5ACEC6A5B5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39400" y="637920"/>
                <a:ext cx="10947600" cy="5555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6075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197"/>
    </mc:Choice>
    <mc:Fallback xmlns="">
      <p:transition spd="slow" advTm="61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79" grpId="0"/>
      <p:bldP spid="149" grpId="0"/>
      <p:bldP spid="172" grpId="0"/>
      <p:bldP spid="173" grpId="0"/>
      <p:bldP spid="174" grpId="0"/>
      <p:bldP spid="17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97D02BE-0DB5-4670-94B4-75E9EDAA94B1}"/>
              </a:ext>
            </a:extLst>
          </p:cNvPr>
          <p:cNvGrpSpPr/>
          <p:nvPr/>
        </p:nvGrpSpPr>
        <p:grpSpPr>
          <a:xfrm rot="20763738">
            <a:off x="-638020" y="-1510939"/>
            <a:ext cx="7306397" cy="10376173"/>
            <a:chOff x="6111582" y="-1167914"/>
            <a:chExt cx="6003223" cy="852547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5A6167-5375-440D-9366-BD990B516517}"/>
                </a:ext>
              </a:extLst>
            </p:cNvPr>
            <p:cNvGrpSpPr/>
            <p:nvPr/>
          </p:nvGrpSpPr>
          <p:grpSpPr>
            <a:xfrm rot="2767760">
              <a:off x="7040210" y="784290"/>
              <a:ext cx="4636077" cy="4441828"/>
              <a:chOff x="1050873" y="1266825"/>
              <a:chExt cx="4041879" cy="4322790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15D4210-6CF3-471D-A5D3-4D0744C0DD3D}"/>
                  </a:ext>
                </a:extLst>
              </p:cNvPr>
              <p:cNvCxnSpPr/>
              <p:nvPr/>
            </p:nvCxnSpPr>
            <p:spPr>
              <a:xfrm>
                <a:off x="1060398" y="1991653"/>
                <a:ext cx="403235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D6902CC-1789-4A3A-ABD9-2F5A3AE48564}"/>
                  </a:ext>
                </a:extLst>
              </p:cNvPr>
              <p:cNvCxnSpPr/>
              <p:nvPr/>
            </p:nvCxnSpPr>
            <p:spPr>
              <a:xfrm>
                <a:off x="1060398" y="2701344"/>
                <a:ext cx="403235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692E7BF-902C-4F8D-97F8-39B4585E11C7}"/>
                  </a:ext>
                </a:extLst>
              </p:cNvPr>
              <p:cNvCxnSpPr/>
              <p:nvPr/>
            </p:nvCxnSpPr>
            <p:spPr>
              <a:xfrm>
                <a:off x="1060398" y="3429000"/>
                <a:ext cx="403235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6720B10-234B-4ECC-93F5-E985313D07CF}"/>
                  </a:ext>
                </a:extLst>
              </p:cNvPr>
              <p:cNvCxnSpPr/>
              <p:nvPr/>
            </p:nvCxnSpPr>
            <p:spPr>
              <a:xfrm>
                <a:off x="1060398" y="4152268"/>
                <a:ext cx="403235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FEB56FE-30F3-45E4-9EA0-2B474C7AE8BE}"/>
                  </a:ext>
                </a:extLst>
              </p:cNvPr>
              <p:cNvCxnSpPr/>
              <p:nvPr/>
            </p:nvCxnSpPr>
            <p:spPr>
              <a:xfrm>
                <a:off x="1060398" y="4861959"/>
                <a:ext cx="403235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CDF5D084-E089-4DD9-94D8-34709A40A3C4}"/>
                  </a:ext>
                </a:extLst>
              </p:cNvPr>
              <p:cNvCxnSpPr/>
              <p:nvPr/>
            </p:nvCxnSpPr>
            <p:spPr>
              <a:xfrm>
                <a:off x="1060398" y="5589615"/>
                <a:ext cx="403235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7086131-1525-41FF-8400-5049848EB5F4}"/>
                  </a:ext>
                </a:extLst>
              </p:cNvPr>
              <p:cNvCxnSpPr/>
              <p:nvPr/>
            </p:nvCxnSpPr>
            <p:spPr>
              <a:xfrm>
                <a:off x="1050873" y="1266825"/>
                <a:ext cx="403235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AD9EEB7-E095-45A2-AC0B-2E7192CD321D}"/>
                </a:ext>
              </a:extLst>
            </p:cNvPr>
            <p:cNvGrpSpPr/>
            <p:nvPr/>
          </p:nvGrpSpPr>
          <p:grpSpPr>
            <a:xfrm rot="2767760">
              <a:off x="4850458" y="93210"/>
              <a:ext cx="8525472" cy="6003223"/>
              <a:chOff x="3390975" y="2220686"/>
              <a:chExt cx="5312523" cy="3740822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EB6639D-EC7F-4738-A9F5-FD898B75EBA0}"/>
                  </a:ext>
                </a:extLst>
              </p:cNvPr>
              <p:cNvSpPr/>
              <p:nvPr/>
            </p:nvSpPr>
            <p:spPr>
              <a:xfrm>
                <a:off x="6018289" y="4099869"/>
                <a:ext cx="155425" cy="15542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019BF152-7783-46DA-A7E1-9A2F8A7EA252}"/>
                  </a:ext>
                </a:extLst>
              </p:cNvPr>
              <p:cNvGrpSpPr/>
              <p:nvPr/>
            </p:nvGrpSpPr>
            <p:grpSpPr>
              <a:xfrm>
                <a:off x="3390975" y="2220686"/>
                <a:ext cx="5312523" cy="3740822"/>
                <a:chOff x="3390975" y="2662197"/>
                <a:chExt cx="5312523" cy="2857800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2A32CF9F-0D74-4F76-A62C-87FFA20AF1D1}"/>
                    </a:ext>
                  </a:extLst>
                </p:cNvPr>
                <p:cNvGrpSpPr/>
                <p:nvPr/>
              </p:nvGrpSpPr>
              <p:grpSpPr>
                <a:xfrm>
                  <a:off x="4639650" y="3100665"/>
                  <a:ext cx="2888903" cy="2114506"/>
                  <a:chOff x="4639650" y="3100665"/>
                  <a:chExt cx="2888903" cy="2114506"/>
                </a:xfrm>
              </p:grpSpPr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7964F07C-7C4D-44FA-AA81-A6A49F599CEA}"/>
                      </a:ext>
                    </a:extLst>
                  </p:cNvPr>
                  <p:cNvGrpSpPr/>
                  <p:nvPr/>
                </p:nvGrpSpPr>
                <p:grpSpPr>
                  <a:xfrm>
                    <a:off x="4639650" y="3100665"/>
                    <a:ext cx="2888903" cy="2114506"/>
                    <a:chOff x="1050873" y="1266825"/>
                    <a:chExt cx="4041879" cy="4322790"/>
                  </a:xfrm>
                </p:grpSpPr>
                <p:cxnSp>
                  <p:nvCxnSpPr>
                    <p:cNvPr id="15" name="Straight Connector 14">
                      <a:extLst>
                        <a:ext uri="{FF2B5EF4-FFF2-40B4-BE49-F238E27FC236}">
                          <a16:creationId xmlns:a16="http://schemas.microsoft.com/office/drawing/2014/main" id="{496C04AB-FDDC-42A4-857E-4B544697696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1991653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" name="Straight Connector 15">
                      <a:extLst>
                        <a:ext uri="{FF2B5EF4-FFF2-40B4-BE49-F238E27FC236}">
                          <a16:creationId xmlns:a16="http://schemas.microsoft.com/office/drawing/2014/main" id="{BEAC6AA7-F0CA-46E0-8A97-B0AD4000F6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2701344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" name="Straight Connector 16">
                      <a:extLst>
                        <a:ext uri="{FF2B5EF4-FFF2-40B4-BE49-F238E27FC236}">
                          <a16:creationId xmlns:a16="http://schemas.microsoft.com/office/drawing/2014/main" id="{7166E4DD-11A4-47C6-B10C-3BBB6C55366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3429000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" name="Straight Connector 17">
                      <a:extLst>
                        <a:ext uri="{FF2B5EF4-FFF2-40B4-BE49-F238E27FC236}">
                          <a16:creationId xmlns:a16="http://schemas.microsoft.com/office/drawing/2014/main" id="{FD8545DE-BA74-475B-A1A3-6CE2F8876D2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4152268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" name="Straight Connector 18">
                      <a:extLst>
                        <a:ext uri="{FF2B5EF4-FFF2-40B4-BE49-F238E27FC236}">
                          <a16:creationId xmlns:a16="http://schemas.microsoft.com/office/drawing/2014/main" id="{DCE8A838-A386-4DC6-AF49-A2A33777B9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4861959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" name="Straight Connector 19">
                      <a:extLst>
                        <a:ext uri="{FF2B5EF4-FFF2-40B4-BE49-F238E27FC236}">
                          <a16:creationId xmlns:a16="http://schemas.microsoft.com/office/drawing/2014/main" id="{4323AB0D-C21D-4ED4-ACEE-98D95FD101B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5589615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" name="Straight Connector 20">
                      <a:extLst>
                        <a:ext uri="{FF2B5EF4-FFF2-40B4-BE49-F238E27FC236}">
                          <a16:creationId xmlns:a16="http://schemas.microsoft.com/office/drawing/2014/main" id="{BAB7A50C-D77F-4A8B-B9BE-0D6C1C2D18A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50873" y="1266825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3" name="Straight Arrow Connector 12">
                    <a:extLst>
                      <a:ext uri="{FF2B5EF4-FFF2-40B4-BE49-F238E27FC236}">
                        <a16:creationId xmlns:a16="http://schemas.microsoft.com/office/drawing/2014/main" id="{10F1A851-410A-43A0-8602-1869E069D3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668502" flipV="1">
                    <a:off x="5280626" y="3870483"/>
                    <a:ext cx="217426" cy="263851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Arrow Connector 13">
                    <a:extLst>
                      <a:ext uri="{FF2B5EF4-FFF2-40B4-BE49-F238E27FC236}">
                        <a16:creationId xmlns:a16="http://schemas.microsoft.com/office/drawing/2014/main" id="{626F4B7E-4E0D-46D7-9E97-2CCE1F48CE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668502" flipV="1">
                    <a:off x="6711933" y="3867165"/>
                    <a:ext cx="219933" cy="266894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F3F3CB78-52DD-4037-AB7A-B8B7E86F9EA1}"/>
                    </a:ext>
                  </a:extLst>
                </p:cNvPr>
                <p:cNvSpPr/>
                <p:nvPr/>
              </p:nvSpPr>
              <p:spPr>
                <a:xfrm>
                  <a:off x="3390975" y="2662197"/>
                  <a:ext cx="1495817" cy="28484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FC0CC0D4-7649-4D55-8632-D3FB9C3FE1E8}"/>
                    </a:ext>
                  </a:extLst>
                </p:cNvPr>
                <p:cNvSpPr/>
                <p:nvPr/>
              </p:nvSpPr>
              <p:spPr>
                <a:xfrm>
                  <a:off x="7207681" y="2671584"/>
                  <a:ext cx="1495817" cy="28484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4C601CB-CB21-4BAE-B1A1-4CDB4D1CDAFF}"/>
              </a:ext>
            </a:extLst>
          </p:cNvPr>
          <p:cNvCxnSpPr>
            <a:cxnSpLocks/>
          </p:cNvCxnSpPr>
          <p:nvPr/>
        </p:nvCxnSpPr>
        <p:spPr>
          <a:xfrm flipH="1" flipV="1">
            <a:off x="3865236" y="630120"/>
            <a:ext cx="1263542" cy="2945065"/>
          </a:xfrm>
          <a:prstGeom prst="straightConnector1">
            <a:avLst/>
          </a:prstGeom>
          <a:ln w="152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238E7B49-24F5-4AF7-8D65-2373254C0943}"/>
              </a:ext>
            </a:extLst>
          </p:cNvPr>
          <p:cNvGrpSpPr/>
          <p:nvPr/>
        </p:nvGrpSpPr>
        <p:grpSpPr>
          <a:xfrm>
            <a:off x="2474077" y="615941"/>
            <a:ext cx="1391159" cy="3279715"/>
            <a:chOff x="2474077" y="615941"/>
            <a:chExt cx="1391159" cy="3279715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5F5722F-37A6-4A23-901E-BAA781F44F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6025" y="615941"/>
              <a:ext cx="869211" cy="3279715"/>
            </a:xfrm>
            <a:prstGeom prst="straightConnector1">
              <a:avLst/>
            </a:prstGeom>
            <a:ln w="152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A299DA6-BE57-4A29-86E5-1A5CDABBF1AE}"/>
                    </a:ext>
                  </a:extLst>
                </p:cNvPr>
                <p:cNvSpPr txBox="1"/>
                <p:nvPr/>
              </p:nvSpPr>
              <p:spPr>
                <a:xfrm>
                  <a:off x="2474077" y="1434708"/>
                  <a:ext cx="875765" cy="110799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6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66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A299DA6-BE57-4A29-86E5-1A5CDABBF1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4077" y="1434708"/>
                  <a:ext cx="875765" cy="110799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BFAE9A-F1A9-42A5-B37F-3989521C84CC}"/>
                  </a:ext>
                </a:extLst>
              </p:cNvPr>
              <p:cNvSpPr txBox="1"/>
              <p:nvPr/>
            </p:nvSpPr>
            <p:spPr>
              <a:xfrm>
                <a:off x="4798626" y="1494072"/>
                <a:ext cx="875765" cy="1107996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CA" sz="6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BFAE9A-F1A9-42A5-B37F-3989521C8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626" y="1494072"/>
                <a:ext cx="875765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58C2C46-3D5E-40A1-8451-CEEE0FBB54CA}"/>
              </a:ext>
            </a:extLst>
          </p:cNvPr>
          <p:cNvCxnSpPr>
            <a:cxnSpLocks/>
          </p:cNvCxnSpPr>
          <p:nvPr/>
        </p:nvCxnSpPr>
        <p:spPr>
          <a:xfrm flipV="1">
            <a:off x="2962160" y="3575185"/>
            <a:ext cx="2166618" cy="309176"/>
          </a:xfrm>
          <a:prstGeom prst="straightConnector1">
            <a:avLst/>
          </a:prstGeom>
          <a:ln w="152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603BF4-038A-4F2D-88F2-61854E9D953B}"/>
                  </a:ext>
                </a:extLst>
              </p:cNvPr>
              <p:cNvSpPr txBox="1"/>
              <p:nvPr/>
            </p:nvSpPr>
            <p:spPr>
              <a:xfrm>
                <a:off x="3219705" y="3840639"/>
                <a:ext cx="875765" cy="1107996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CA" sz="66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603BF4-038A-4F2D-88F2-61854E9D9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705" y="3840639"/>
                <a:ext cx="875765" cy="1107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8D642FC-EF1A-4C1A-B0FE-71DDFFDC7915}"/>
                  </a:ext>
                </a:extLst>
              </p:cNvPr>
              <p:cNvSpPr txBox="1"/>
              <p:nvPr/>
            </p:nvSpPr>
            <p:spPr>
              <a:xfrm>
                <a:off x="7724187" y="-91008"/>
                <a:ext cx="3342250" cy="1015663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6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6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8D642FC-EF1A-4C1A-B0FE-71DDFFDC7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187" y="-91008"/>
                <a:ext cx="3342250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C2DA667-CBC3-4475-990B-756EBB92C27E}"/>
                  </a:ext>
                </a:extLst>
              </p:cNvPr>
              <p:cNvSpPr txBox="1"/>
              <p:nvPr/>
            </p:nvSpPr>
            <p:spPr>
              <a:xfrm>
                <a:off x="7693733" y="972621"/>
                <a:ext cx="3353178" cy="1015663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C2DA667-CBC3-4475-990B-756EBB92C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733" y="972621"/>
                <a:ext cx="3353178" cy="1015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B2105CA-ADC9-48ED-A888-E51E63FA16B4}"/>
                  </a:ext>
                </a:extLst>
              </p:cNvPr>
              <p:cNvSpPr txBox="1"/>
              <p:nvPr/>
            </p:nvSpPr>
            <p:spPr>
              <a:xfrm>
                <a:off x="7569058" y="2062683"/>
                <a:ext cx="3497379" cy="1015663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B2105CA-ADC9-48ED-A888-E51E63FA1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058" y="2062683"/>
                <a:ext cx="3497379" cy="10156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0B3DC9B-05F7-40C0-8305-657E1C1AD19F}"/>
                  </a:ext>
                </a:extLst>
              </p:cNvPr>
              <p:cNvSpPr txBox="1"/>
              <p:nvPr/>
            </p:nvSpPr>
            <p:spPr>
              <a:xfrm>
                <a:off x="5583290" y="4551255"/>
                <a:ext cx="6691990" cy="923330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5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GB" sz="54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5400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r>
                        <a:rPr lang="en-GB" sz="5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5400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0B3DC9B-05F7-40C0-8305-657E1C1AD1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290" y="4551255"/>
                <a:ext cx="6691990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9E1727A-B82F-46A5-B5CC-385E2E5DEF0D}"/>
                  </a:ext>
                </a:extLst>
              </p:cNvPr>
              <p:cNvSpPr txBox="1"/>
              <p:nvPr/>
            </p:nvSpPr>
            <p:spPr>
              <a:xfrm>
                <a:off x="4606535" y="5745275"/>
                <a:ext cx="7623565" cy="923330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r>
                        <a:rPr lang="en-GB" sz="5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5400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9E1727A-B82F-46A5-B5CC-385E2E5DE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6535" y="5745275"/>
                <a:ext cx="7623565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DC83AE7-9406-4342-8399-DA6A499CE2D0}"/>
                  </a:ext>
                </a:extLst>
              </p:cNvPr>
              <p:cNvSpPr txBox="1"/>
              <p:nvPr/>
            </p:nvSpPr>
            <p:spPr>
              <a:xfrm>
                <a:off x="5575067" y="3503815"/>
                <a:ext cx="6691990" cy="923330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>
                    <a:solidFill>
                      <a:srgbClr val="FFC000"/>
                    </a:solidFill>
                  </a:rPr>
                  <a:t>   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5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54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     </m:t>
                    </m:r>
                    <m:acc>
                      <m:accPr>
                        <m:chr m:val="⃗"/>
                        <m:ctrlPr>
                          <a:rPr lang="en-GB" sz="5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GB" sz="5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     </m:t>
                    </m:r>
                    <m:acc>
                      <m:accPr>
                        <m:chr m:val="⃗"/>
                        <m:ctrlPr>
                          <a:rPr lang="en-GB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CA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DC83AE7-9406-4342-8399-DA6A499C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067" y="3503815"/>
                <a:ext cx="6691990" cy="92333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610D7B-FE04-435D-AB4D-0F387E5AAFE2}"/>
                  </a:ext>
                </a:extLst>
              </p:cNvPr>
              <p:cNvSpPr txBox="1"/>
              <p:nvPr/>
            </p:nvSpPr>
            <p:spPr>
              <a:xfrm>
                <a:off x="200730" y="1110147"/>
                <a:ext cx="898519" cy="1323439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CA" sz="8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610D7B-FE04-435D-AB4D-0F387E5AA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30" y="1110147"/>
                <a:ext cx="898519" cy="132343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0FA6001-6DA6-459D-A8D7-1F5EA9492BD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106080" y="599760"/>
              <a:ext cx="8894880" cy="62150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0FA6001-6DA6-459D-A8D7-1F5EA9492B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096720" y="590400"/>
                <a:ext cx="8913600" cy="6233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0872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85"/>
    </mc:Choice>
    <mc:Fallback xmlns="">
      <p:transition spd="slow" advTm="629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9" grpId="0"/>
      <p:bldP spid="50" grpId="0"/>
      <p:bldP spid="51" grpId="0"/>
      <p:bldP spid="52" grpId="0"/>
      <p:bldP spid="5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97D02BE-0DB5-4670-94B4-75E9EDAA94B1}"/>
              </a:ext>
            </a:extLst>
          </p:cNvPr>
          <p:cNvGrpSpPr/>
          <p:nvPr/>
        </p:nvGrpSpPr>
        <p:grpSpPr>
          <a:xfrm rot="20763738">
            <a:off x="-638020" y="-1510939"/>
            <a:ext cx="7306397" cy="10376173"/>
            <a:chOff x="6111582" y="-1167914"/>
            <a:chExt cx="6003223" cy="852547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5A6167-5375-440D-9366-BD990B516517}"/>
                </a:ext>
              </a:extLst>
            </p:cNvPr>
            <p:cNvGrpSpPr/>
            <p:nvPr/>
          </p:nvGrpSpPr>
          <p:grpSpPr>
            <a:xfrm rot="2767760">
              <a:off x="7040210" y="784290"/>
              <a:ext cx="4636077" cy="4441828"/>
              <a:chOff x="1050873" y="1266825"/>
              <a:chExt cx="4041879" cy="4322790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15D4210-6CF3-471D-A5D3-4D0744C0DD3D}"/>
                  </a:ext>
                </a:extLst>
              </p:cNvPr>
              <p:cNvCxnSpPr/>
              <p:nvPr/>
            </p:nvCxnSpPr>
            <p:spPr>
              <a:xfrm>
                <a:off x="1060398" y="1991653"/>
                <a:ext cx="403235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D6902CC-1789-4A3A-ABD9-2F5A3AE48564}"/>
                  </a:ext>
                </a:extLst>
              </p:cNvPr>
              <p:cNvCxnSpPr/>
              <p:nvPr/>
            </p:nvCxnSpPr>
            <p:spPr>
              <a:xfrm>
                <a:off x="1060398" y="2701344"/>
                <a:ext cx="403235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692E7BF-902C-4F8D-97F8-39B4585E11C7}"/>
                  </a:ext>
                </a:extLst>
              </p:cNvPr>
              <p:cNvCxnSpPr/>
              <p:nvPr/>
            </p:nvCxnSpPr>
            <p:spPr>
              <a:xfrm>
                <a:off x="1060398" y="3429000"/>
                <a:ext cx="403235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6720B10-234B-4ECC-93F5-E985313D07CF}"/>
                  </a:ext>
                </a:extLst>
              </p:cNvPr>
              <p:cNvCxnSpPr/>
              <p:nvPr/>
            </p:nvCxnSpPr>
            <p:spPr>
              <a:xfrm>
                <a:off x="1060398" y="4152268"/>
                <a:ext cx="403235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FEB56FE-30F3-45E4-9EA0-2B474C7AE8BE}"/>
                  </a:ext>
                </a:extLst>
              </p:cNvPr>
              <p:cNvCxnSpPr/>
              <p:nvPr/>
            </p:nvCxnSpPr>
            <p:spPr>
              <a:xfrm>
                <a:off x="1060398" y="4861959"/>
                <a:ext cx="403235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CDF5D084-E089-4DD9-94D8-34709A40A3C4}"/>
                  </a:ext>
                </a:extLst>
              </p:cNvPr>
              <p:cNvCxnSpPr/>
              <p:nvPr/>
            </p:nvCxnSpPr>
            <p:spPr>
              <a:xfrm>
                <a:off x="1060398" y="5589615"/>
                <a:ext cx="403235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7086131-1525-41FF-8400-5049848EB5F4}"/>
                  </a:ext>
                </a:extLst>
              </p:cNvPr>
              <p:cNvCxnSpPr/>
              <p:nvPr/>
            </p:nvCxnSpPr>
            <p:spPr>
              <a:xfrm>
                <a:off x="1050873" y="1266825"/>
                <a:ext cx="403235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AD9EEB7-E095-45A2-AC0B-2E7192CD321D}"/>
                </a:ext>
              </a:extLst>
            </p:cNvPr>
            <p:cNvGrpSpPr/>
            <p:nvPr/>
          </p:nvGrpSpPr>
          <p:grpSpPr>
            <a:xfrm rot="2767760">
              <a:off x="4850458" y="93210"/>
              <a:ext cx="8525472" cy="6003223"/>
              <a:chOff x="3390975" y="2220686"/>
              <a:chExt cx="5312523" cy="3740822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EB6639D-EC7F-4738-A9F5-FD898B75EBA0}"/>
                  </a:ext>
                </a:extLst>
              </p:cNvPr>
              <p:cNvSpPr/>
              <p:nvPr/>
            </p:nvSpPr>
            <p:spPr>
              <a:xfrm>
                <a:off x="6018289" y="4099869"/>
                <a:ext cx="155425" cy="15542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019BF152-7783-46DA-A7E1-9A2F8A7EA252}"/>
                  </a:ext>
                </a:extLst>
              </p:cNvPr>
              <p:cNvGrpSpPr/>
              <p:nvPr/>
            </p:nvGrpSpPr>
            <p:grpSpPr>
              <a:xfrm>
                <a:off x="3390975" y="2220686"/>
                <a:ext cx="5312523" cy="3740822"/>
                <a:chOff x="3390975" y="2662197"/>
                <a:chExt cx="5312523" cy="2857800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2A32CF9F-0D74-4F76-A62C-87FFA20AF1D1}"/>
                    </a:ext>
                  </a:extLst>
                </p:cNvPr>
                <p:cNvGrpSpPr/>
                <p:nvPr/>
              </p:nvGrpSpPr>
              <p:grpSpPr>
                <a:xfrm>
                  <a:off x="4639650" y="3100665"/>
                  <a:ext cx="2888903" cy="2114506"/>
                  <a:chOff x="4639650" y="3100665"/>
                  <a:chExt cx="2888903" cy="2114506"/>
                </a:xfrm>
              </p:grpSpPr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7964F07C-7C4D-44FA-AA81-A6A49F599CEA}"/>
                      </a:ext>
                    </a:extLst>
                  </p:cNvPr>
                  <p:cNvGrpSpPr/>
                  <p:nvPr/>
                </p:nvGrpSpPr>
                <p:grpSpPr>
                  <a:xfrm>
                    <a:off x="4639650" y="3100665"/>
                    <a:ext cx="2888903" cy="2114506"/>
                    <a:chOff x="1050873" y="1266825"/>
                    <a:chExt cx="4041879" cy="4322790"/>
                  </a:xfrm>
                </p:grpSpPr>
                <p:cxnSp>
                  <p:nvCxnSpPr>
                    <p:cNvPr id="15" name="Straight Connector 14">
                      <a:extLst>
                        <a:ext uri="{FF2B5EF4-FFF2-40B4-BE49-F238E27FC236}">
                          <a16:creationId xmlns:a16="http://schemas.microsoft.com/office/drawing/2014/main" id="{496C04AB-FDDC-42A4-857E-4B544697696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1991653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" name="Straight Connector 15">
                      <a:extLst>
                        <a:ext uri="{FF2B5EF4-FFF2-40B4-BE49-F238E27FC236}">
                          <a16:creationId xmlns:a16="http://schemas.microsoft.com/office/drawing/2014/main" id="{BEAC6AA7-F0CA-46E0-8A97-B0AD4000F6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2701344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" name="Straight Connector 16">
                      <a:extLst>
                        <a:ext uri="{FF2B5EF4-FFF2-40B4-BE49-F238E27FC236}">
                          <a16:creationId xmlns:a16="http://schemas.microsoft.com/office/drawing/2014/main" id="{7166E4DD-11A4-47C6-B10C-3BBB6C55366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3429000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" name="Straight Connector 17">
                      <a:extLst>
                        <a:ext uri="{FF2B5EF4-FFF2-40B4-BE49-F238E27FC236}">
                          <a16:creationId xmlns:a16="http://schemas.microsoft.com/office/drawing/2014/main" id="{FD8545DE-BA74-475B-A1A3-6CE2F8876D2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4152268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" name="Straight Connector 18">
                      <a:extLst>
                        <a:ext uri="{FF2B5EF4-FFF2-40B4-BE49-F238E27FC236}">
                          <a16:creationId xmlns:a16="http://schemas.microsoft.com/office/drawing/2014/main" id="{DCE8A838-A386-4DC6-AF49-A2A33777B9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4861959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" name="Straight Connector 19">
                      <a:extLst>
                        <a:ext uri="{FF2B5EF4-FFF2-40B4-BE49-F238E27FC236}">
                          <a16:creationId xmlns:a16="http://schemas.microsoft.com/office/drawing/2014/main" id="{4323AB0D-C21D-4ED4-ACEE-98D95FD101B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5589615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" name="Straight Connector 20">
                      <a:extLst>
                        <a:ext uri="{FF2B5EF4-FFF2-40B4-BE49-F238E27FC236}">
                          <a16:creationId xmlns:a16="http://schemas.microsoft.com/office/drawing/2014/main" id="{BAB7A50C-D77F-4A8B-B9BE-0D6C1C2D18A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50873" y="1266825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3" name="Straight Arrow Connector 12">
                    <a:extLst>
                      <a:ext uri="{FF2B5EF4-FFF2-40B4-BE49-F238E27FC236}">
                        <a16:creationId xmlns:a16="http://schemas.microsoft.com/office/drawing/2014/main" id="{10F1A851-410A-43A0-8602-1869E069D3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668502" flipV="1">
                    <a:off x="5280626" y="3870483"/>
                    <a:ext cx="217426" cy="263851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Arrow Connector 13">
                    <a:extLst>
                      <a:ext uri="{FF2B5EF4-FFF2-40B4-BE49-F238E27FC236}">
                        <a16:creationId xmlns:a16="http://schemas.microsoft.com/office/drawing/2014/main" id="{626F4B7E-4E0D-46D7-9E97-2CCE1F48CE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668502" flipV="1">
                    <a:off x="6711933" y="3867165"/>
                    <a:ext cx="219933" cy="266894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F3F3CB78-52DD-4037-AB7A-B8B7E86F9EA1}"/>
                    </a:ext>
                  </a:extLst>
                </p:cNvPr>
                <p:cNvSpPr/>
                <p:nvPr/>
              </p:nvSpPr>
              <p:spPr>
                <a:xfrm>
                  <a:off x="3390975" y="2662197"/>
                  <a:ext cx="1495817" cy="28484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FC0CC0D4-7649-4D55-8632-D3FB9C3FE1E8}"/>
                    </a:ext>
                  </a:extLst>
                </p:cNvPr>
                <p:cNvSpPr/>
                <p:nvPr/>
              </p:nvSpPr>
              <p:spPr>
                <a:xfrm>
                  <a:off x="7207681" y="2671584"/>
                  <a:ext cx="1495817" cy="28484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8D642FC-EF1A-4C1A-B0FE-71DDFFDC7915}"/>
                  </a:ext>
                </a:extLst>
              </p:cNvPr>
              <p:cNvSpPr txBox="1"/>
              <p:nvPr/>
            </p:nvSpPr>
            <p:spPr>
              <a:xfrm>
                <a:off x="7312153" y="563246"/>
                <a:ext cx="4293030" cy="1107996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6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6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GB" sz="66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CA" sz="6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8D642FC-EF1A-4C1A-B0FE-71DDFFDC7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153" y="563246"/>
                <a:ext cx="4293030" cy="11079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C2DA667-CBC3-4475-990B-756EBB92C27E}"/>
                  </a:ext>
                </a:extLst>
              </p:cNvPr>
              <p:cNvSpPr txBox="1"/>
              <p:nvPr/>
            </p:nvSpPr>
            <p:spPr>
              <a:xfrm>
                <a:off x="7063562" y="1616109"/>
                <a:ext cx="4522384" cy="1107996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acc>
                            <m:accPr>
                              <m:chr m:val="⃗"/>
                              <m:ctrlPr>
                                <a:rPr lang="en-GB" sz="66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66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CA" sz="6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C2DA667-CBC3-4475-990B-756EBB92C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3562" y="1616109"/>
                <a:ext cx="4522384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0B3DC9B-05F7-40C0-8305-657E1C1AD19F}"/>
                  </a:ext>
                </a:extLst>
              </p:cNvPr>
              <p:cNvSpPr txBox="1"/>
              <p:nvPr/>
            </p:nvSpPr>
            <p:spPr>
              <a:xfrm>
                <a:off x="5691694" y="3869620"/>
                <a:ext cx="6352150" cy="1200329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acc>
                            <m:accPr>
                              <m:chr m:val="⃗"/>
                              <m:ctrlPr>
                                <a:rPr lang="en-GB" sz="7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7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GB" sz="72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7200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7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7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7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0B3DC9B-05F7-40C0-8305-657E1C1AD1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694" y="3869620"/>
                <a:ext cx="6352150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9E1727A-B82F-46A5-B5CC-385E2E5DEF0D}"/>
                  </a:ext>
                </a:extLst>
              </p:cNvPr>
              <p:cNvSpPr txBox="1"/>
              <p:nvPr/>
            </p:nvSpPr>
            <p:spPr>
              <a:xfrm>
                <a:off x="5690158" y="5236486"/>
                <a:ext cx="6372798" cy="1200329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acc>
                            <m:accPr>
                              <m:chr m:val="⃗"/>
                              <m:ctrlPr>
                                <a:rPr lang="en-GB" sz="7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7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GB" sz="7200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7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7200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7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7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9E1727A-B82F-46A5-B5CC-385E2E5DE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0158" y="5236486"/>
                <a:ext cx="6372798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293CCC08-D60A-491B-B3F0-6085775B24D6}"/>
              </a:ext>
            </a:extLst>
          </p:cNvPr>
          <p:cNvGrpSpPr/>
          <p:nvPr/>
        </p:nvGrpSpPr>
        <p:grpSpPr>
          <a:xfrm>
            <a:off x="3189119" y="1089240"/>
            <a:ext cx="1771469" cy="2841989"/>
            <a:chOff x="3189119" y="1089240"/>
            <a:chExt cx="1771469" cy="2841989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CE4E7F4-61CC-4730-8C94-53143DFD40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9119" y="1089240"/>
              <a:ext cx="536761" cy="2841989"/>
            </a:xfrm>
            <a:prstGeom prst="straightConnector1">
              <a:avLst/>
            </a:prstGeom>
            <a:ln w="1524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19E0BADB-91FA-4F6A-9578-02BD96A6D126}"/>
                    </a:ext>
                  </a:extLst>
                </p:cNvPr>
                <p:cNvSpPr txBox="1"/>
                <p:nvPr/>
              </p:nvSpPr>
              <p:spPr>
                <a:xfrm>
                  <a:off x="3748894" y="1561574"/>
                  <a:ext cx="1211694" cy="110799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acc>
                          <m:accPr>
                            <m:chr m:val="⃗"/>
                            <m:ctrlPr>
                              <a:rPr lang="en-GB" sz="6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66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19E0BADB-91FA-4F6A-9578-02BD96A6D1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8894" y="1561574"/>
                  <a:ext cx="1211694" cy="110799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BAC1818-2358-4875-AFFA-C157406F1A1F}"/>
              </a:ext>
            </a:extLst>
          </p:cNvPr>
          <p:cNvGrpSpPr/>
          <p:nvPr/>
        </p:nvGrpSpPr>
        <p:grpSpPr>
          <a:xfrm>
            <a:off x="2139321" y="2364970"/>
            <a:ext cx="1145802" cy="1530688"/>
            <a:chOff x="2139321" y="2364970"/>
            <a:chExt cx="1145802" cy="15306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A299DA6-BE57-4A29-86E5-1A5CDABBF1AE}"/>
                    </a:ext>
                  </a:extLst>
                </p:cNvPr>
                <p:cNvSpPr txBox="1"/>
                <p:nvPr/>
              </p:nvSpPr>
              <p:spPr>
                <a:xfrm>
                  <a:off x="2139321" y="2518725"/>
                  <a:ext cx="875765" cy="110799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6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66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A299DA6-BE57-4A29-86E5-1A5CDABBF1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9321" y="2518725"/>
                  <a:ext cx="875765" cy="110799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5F5722F-37A6-4A23-901E-BAA781F44F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6025" y="2364970"/>
              <a:ext cx="289098" cy="1530688"/>
            </a:xfrm>
            <a:prstGeom prst="straightConnector1">
              <a:avLst/>
            </a:prstGeom>
            <a:ln w="152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BF77C3F-75EC-4925-BF1F-574DD04FBD0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41280" y="1104480"/>
              <a:ext cx="8787960" cy="53067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BF77C3F-75EC-4925-BF1F-574DD04FBD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31920" y="1095120"/>
                <a:ext cx="8806680" cy="532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8E3C28C-AD04-4A97-82DD-FB3161EB0852}"/>
                  </a:ext>
                </a:extLst>
              </p:cNvPr>
              <p:cNvSpPr txBox="1"/>
              <p:nvPr/>
            </p:nvSpPr>
            <p:spPr>
              <a:xfrm>
                <a:off x="200730" y="1110147"/>
                <a:ext cx="898519" cy="1323439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CA" sz="8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8E3C28C-AD04-4A97-82DD-FB3161EB0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30" y="1110147"/>
                <a:ext cx="898519" cy="1323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9912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7417">
        <p:fade/>
      </p:transition>
    </mc:Choice>
    <mc:Fallback xmlns="">
      <p:transition spd="med" advTm="474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2" grpId="0"/>
      <p:bldP spid="5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FEF852-A2B0-4814-9F85-E3A7EEF1D45E}"/>
                  </a:ext>
                </a:extLst>
              </p:cNvPr>
              <p:cNvSpPr txBox="1"/>
              <p:nvPr/>
            </p:nvSpPr>
            <p:spPr>
              <a:xfrm>
                <a:off x="213003" y="1668575"/>
                <a:ext cx="7623565" cy="923330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r>
                        <a:rPr lang="en-GB" sz="5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5400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FEF852-A2B0-4814-9F85-E3A7EEF1D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03" y="1668575"/>
                <a:ext cx="7623565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11276D-0AFC-450C-804C-5E562AC78C11}"/>
                  </a:ext>
                </a:extLst>
              </p:cNvPr>
              <p:cNvSpPr txBox="1"/>
              <p:nvPr/>
            </p:nvSpPr>
            <p:spPr>
              <a:xfrm>
                <a:off x="593197" y="3542233"/>
                <a:ext cx="6372798" cy="1200329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acc>
                            <m:accPr>
                              <m:chr m:val="⃗"/>
                              <m:ctrlPr>
                                <a:rPr lang="en-GB" sz="7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7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GB" sz="7200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7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7200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7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7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11276D-0AFC-450C-804C-5E562AC78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97" y="3542233"/>
                <a:ext cx="6372798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A690600-EFAF-48D6-B02A-0D21DDF78D86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n-GB" sz="7200" dirty="0"/>
              <a:t>Fundamental Laws of </a:t>
            </a:r>
            <a:r>
              <a:rPr lang="en-GB" sz="7200" dirty="0" err="1"/>
              <a:t>Covectors</a:t>
            </a:r>
            <a:endParaRPr lang="en-CA" sz="7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226CA9-4C0A-410F-BF6B-8DD1FFC5FC84}"/>
                  </a:ext>
                </a:extLst>
              </p:cNvPr>
              <p:cNvSpPr txBox="1"/>
              <p:nvPr/>
            </p:nvSpPr>
            <p:spPr>
              <a:xfrm>
                <a:off x="317895" y="5651962"/>
                <a:ext cx="11556210" cy="1107996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acc>
                            <m:accPr>
                              <m:chr m:val="⃗"/>
                              <m:ctrlPr>
                                <a:rPr lang="en-GB" sz="6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6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6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acc>
                            <m:accPr>
                              <m:chr m:val="⃗"/>
                              <m:ctrlPr>
                                <a:rPr lang="en-GB" sz="6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6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GB" sz="6600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6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6600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6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6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r>
                        <a:rPr lang="en-GB" sz="6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6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sz="6600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6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6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226CA9-4C0A-410F-BF6B-8DD1FFC5F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95" y="5651962"/>
                <a:ext cx="11556210" cy="1107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54CA7DA-0FF3-4321-AA52-EA24FEF52865}"/>
              </a:ext>
            </a:extLst>
          </p:cNvPr>
          <p:cNvSpPr txBox="1"/>
          <p:nvPr/>
        </p:nvSpPr>
        <p:spPr>
          <a:xfrm>
            <a:off x="7915096" y="3429000"/>
            <a:ext cx="3959009" cy="1569660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tx1"/>
                </a:solidFill>
              </a:rPr>
              <a:t>Scale inputs or scale outputs</a:t>
            </a:r>
            <a:endParaRPr lang="en-CA" sz="4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9C68A5-F3D5-4078-8710-CF45B2ACE4F5}"/>
              </a:ext>
            </a:extLst>
          </p:cNvPr>
          <p:cNvSpPr txBox="1"/>
          <p:nvPr/>
        </p:nvSpPr>
        <p:spPr>
          <a:xfrm>
            <a:off x="8019989" y="1439606"/>
            <a:ext cx="3959008" cy="1569660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tx1"/>
                </a:solidFill>
              </a:rPr>
              <a:t>Add inputs or add outputs</a:t>
            </a:r>
            <a:endParaRPr lang="en-CA" sz="48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BCF6D4-A028-4EB2-8772-09D9907F3511}"/>
              </a:ext>
            </a:extLst>
          </p:cNvPr>
          <p:cNvCxnSpPr>
            <a:cxnSpLocks/>
          </p:cNvCxnSpPr>
          <p:nvPr/>
        </p:nvCxnSpPr>
        <p:spPr>
          <a:xfrm>
            <a:off x="0" y="5533974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1BAA634-3DAC-448A-8271-20C340E649B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1520" y="2524680"/>
              <a:ext cx="11361240" cy="4258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1BAA634-3DAC-448A-8271-20C340E649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2160" y="2515320"/>
                <a:ext cx="11379960" cy="4276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8696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553"/>
    </mc:Choice>
    <mc:Fallback xmlns="">
      <p:transition spd="slow" advTm="465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76E943-5590-4A64-A159-CA3F9F21004E}"/>
                  </a:ext>
                </a:extLst>
              </p:cNvPr>
              <p:cNvSpPr txBox="1"/>
              <p:nvPr/>
            </p:nvSpPr>
            <p:spPr>
              <a:xfrm>
                <a:off x="350675" y="265471"/>
                <a:ext cx="11490649" cy="3916457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7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7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GB" sz="7200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7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7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GB" sz="7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7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7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7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7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GB" sz="7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7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7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7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7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7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7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7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GB" sz="7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7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7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GB" sz="7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7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7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7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7200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GB" sz="7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7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7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7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7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7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7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7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GB" sz="7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7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GB" sz="7200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7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7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7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7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r>
                        <a:rPr lang="en-GB" sz="7200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7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7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7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7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76E943-5590-4A64-A159-CA3F9F210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75" y="265471"/>
                <a:ext cx="11490649" cy="39164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6B95EB-4D50-4B35-8522-C18697AD8A2F}"/>
                  </a:ext>
                </a:extLst>
              </p:cNvPr>
              <p:cNvSpPr txBox="1"/>
              <p:nvPr/>
            </p:nvSpPr>
            <p:spPr>
              <a:xfrm>
                <a:off x="36043" y="4772544"/>
                <a:ext cx="12155957" cy="1819985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/>
                  <a:t>If we know how </a:t>
                </a:r>
                <a14:m>
                  <m:oMath xmlns:m="http://schemas.openxmlformats.org/officeDocument/2006/math"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CA" sz="5400" dirty="0"/>
                  <a:t> acts on a basis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5400" dirty="0"/>
                  <a:t>, then we know how it acts on any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5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CA" sz="5400" dirty="0"/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6B95EB-4D50-4B35-8522-C18697AD8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43" y="4772544"/>
                <a:ext cx="12155957" cy="1819985"/>
              </a:xfrm>
              <a:prstGeom prst="rect">
                <a:avLst/>
              </a:prstGeom>
              <a:blipFill>
                <a:blip r:embed="rId4"/>
                <a:stretch>
                  <a:fillRect l="-2708" t="-8725" r="-1153" b="-19799"/>
                </a:stretch>
              </a:blipFill>
              <a:ln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AA5B722-C39A-4EE5-A98B-60B215EFEC9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29200" y="1479960"/>
              <a:ext cx="10665000" cy="2865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AA5B722-C39A-4EE5-A98B-60B215EFEC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9840" y="1470600"/>
                <a:ext cx="10683720" cy="2884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7654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38"/>
    </mc:Choice>
    <mc:Fallback xmlns="">
      <p:transition spd="slow" advTm="37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76E943-5590-4A64-A159-CA3F9F21004E}"/>
                  </a:ext>
                </a:extLst>
              </p:cNvPr>
              <p:cNvSpPr txBox="1"/>
              <p:nvPr/>
            </p:nvSpPr>
            <p:spPr>
              <a:xfrm>
                <a:off x="350675" y="265471"/>
                <a:ext cx="11490649" cy="1367041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7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7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GB" sz="7200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7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GB" sz="7200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7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7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7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7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r>
                        <a:rPr lang="en-GB" sz="7200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7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7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7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7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76E943-5590-4A64-A159-CA3F9F210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75" y="265471"/>
                <a:ext cx="11490649" cy="13670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6B95EB-4D50-4B35-8522-C18697AD8A2F}"/>
                  </a:ext>
                </a:extLst>
              </p:cNvPr>
              <p:cNvSpPr txBox="1"/>
              <p:nvPr/>
            </p:nvSpPr>
            <p:spPr>
              <a:xfrm>
                <a:off x="350675" y="1970351"/>
                <a:ext cx="11094073" cy="1945084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/>
                  <a:t>We call </a:t>
                </a:r>
                <a14:m>
                  <m:oMath xmlns:m="http://schemas.openxmlformats.org/officeDocument/2006/math">
                    <m:r>
                      <a:rPr lang="en-GB" sz="5400" i="1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5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5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GB" sz="5400" dirty="0"/>
                  <a:t> and </a:t>
                </a:r>
                <a14:m>
                  <m:oMath xmlns:m="http://schemas.openxmlformats.org/officeDocument/2006/math">
                    <m:r>
                      <a:rPr lang="en-GB" sz="5400" i="1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5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5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GB" sz="5400" dirty="0"/>
                  <a:t> the </a:t>
                </a:r>
                <a:br>
                  <a:rPr lang="en-GB" sz="5400" dirty="0"/>
                </a:br>
                <a:r>
                  <a:rPr lang="en-GB" sz="5400" dirty="0"/>
                  <a:t>“components of </a:t>
                </a:r>
                <a14:m>
                  <m:oMath xmlns:m="http://schemas.openxmlformats.org/officeDocument/2006/math"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CA" sz="5400" dirty="0"/>
                  <a:t>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  <m:r>
                      <a:rPr lang="en-GB" sz="5400" i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5400" dirty="0"/>
                  <a:t> basis”.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6B95EB-4D50-4B35-8522-C18697AD8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75" y="1970351"/>
                <a:ext cx="11094073" cy="1945084"/>
              </a:xfrm>
              <a:prstGeom prst="rect">
                <a:avLst/>
              </a:prstGeom>
              <a:blipFill>
                <a:blip r:embed="rId4"/>
                <a:stretch>
                  <a:fillRect l="-2969" t="-5016" r="-495" b="-15361"/>
                </a:stretch>
              </a:blipFill>
              <a:ln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05A19D-8858-4071-AD5D-A642ABDA1F4F}"/>
                  </a:ext>
                </a:extLst>
              </p:cNvPr>
              <p:cNvSpPr txBox="1"/>
              <p:nvPr/>
            </p:nvSpPr>
            <p:spPr>
              <a:xfrm>
                <a:off x="614502" y="4489248"/>
                <a:ext cx="5283209" cy="1323439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800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8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8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8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8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GB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05A19D-8858-4071-AD5D-A642ABDA1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02" y="4489248"/>
                <a:ext cx="5283209" cy="13234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4B0BC5-239F-4706-AE40-9202B386BE71}"/>
                  </a:ext>
                </a:extLst>
              </p:cNvPr>
              <p:cNvSpPr txBox="1"/>
              <p:nvPr/>
            </p:nvSpPr>
            <p:spPr>
              <a:xfrm>
                <a:off x="6294291" y="4367064"/>
                <a:ext cx="5283209" cy="1508811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800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8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8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8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8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GB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4B0BC5-239F-4706-AE40-9202B386B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291" y="4367064"/>
                <a:ext cx="5283209" cy="15088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0F05E0A-EBF8-4DF0-92FF-6F8610D342B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26480" y="2920680"/>
              <a:ext cx="6521400" cy="963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0F05E0A-EBF8-4DF0-92FF-6F8610D342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7120" y="2911320"/>
                <a:ext cx="6540120" cy="982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7058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393">
        <p:fade/>
      </p:transition>
    </mc:Choice>
    <mc:Fallback xmlns="">
      <p:transition spd="med" advTm="133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7F3CE1B-0A2E-474E-95BD-33E113ED69D9}"/>
              </a:ext>
            </a:extLst>
          </p:cNvPr>
          <p:cNvGrpSpPr/>
          <p:nvPr/>
        </p:nvGrpSpPr>
        <p:grpSpPr>
          <a:xfrm>
            <a:off x="413279" y="1977157"/>
            <a:ext cx="2712194" cy="2875006"/>
            <a:chOff x="894169" y="1977157"/>
            <a:chExt cx="2712194" cy="287500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360210B-2147-447E-9574-6F7D92876F9A}"/>
                </a:ext>
              </a:extLst>
            </p:cNvPr>
            <p:cNvGrpSpPr/>
            <p:nvPr/>
          </p:nvGrpSpPr>
          <p:grpSpPr>
            <a:xfrm>
              <a:off x="894169" y="2642421"/>
              <a:ext cx="1794244" cy="1795623"/>
              <a:chOff x="398340" y="4405138"/>
              <a:chExt cx="1794244" cy="1795623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EC8639E1-D674-4266-8478-470A3DA77D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0" y="6200761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D2E5B826-4684-4A36-B68F-9E538635F87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-468619" y="5302260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88B8A7B-FF8C-4BD3-8168-35B3B4D9875F}"/>
                    </a:ext>
                  </a:extLst>
                </p:cNvPr>
                <p:cNvSpPr txBox="1"/>
                <p:nvPr/>
              </p:nvSpPr>
              <p:spPr>
                <a:xfrm>
                  <a:off x="2718576" y="4021166"/>
                  <a:ext cx="887787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88B8A7B-FF8C-4BD3-8168-35B3B4D987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8576" y="4021166"/>
                  <a:ext cx="887787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99332B3-D32D-4CAC-8AE0-1777A11CD13A}"/>
                    </a:ext>
                  </a:extLst>
                </p:cNvPr>
                <p:cNvSpPr txBox="1"/>
                <p:nvPr/>
              </p:nvSpPr>
              <p:spPr>
                <a:xfrm>
                  <a:off x="937749" y="1977157"/>
                  <a:ext cx="887787" cy="889282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99332B3-D32D-4CAC-8AE0-1777A11CD1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749" y="1977157"/>
                  <a:ext cx="887787" cy="88928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A00470D-5C83-4580-8137-439934C05B89}"/>
              </a:ext>
            </a:extLst>
          </p:cNvPr>
          <p:cNvGrpSpPr/>
          <p:nvPr/>
        </p:nvGrpSpPr>
        <p:grpSpPr>
          <a:xfrm>
            <a:off x="7751995" y="99742"/>
            <a:ext cx="4390043" cy="4339951"/>
            <a:chOff x="7751995" y="99742"/>
            <a:chExt cx="4390043" cy="43399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F281FFA-AD55-4B86-AE0C-EEEEEEC0BE9C}"/>
                    </a:ext>
                  </a:extLst>
                </p:cNvPr>
                <p:cNvSpPr txBox="1"/>
                <p:nvPr/>
              </p:nvSpPr>
              <p:spPr>
                <a:xfrm>
                  <a:off x="11254251" y="3516894"/>
                  <a:ext cx="887787" cy="921150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GB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GB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F281FFA-AD55-4B86-AE0C-EEEEEEC0BE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54251" y="3516894"/>
                  <a:ext cx="887787" cy="9211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7E1DC91-1D51-4D9A-9CD9-8CBCFD33D8AB}"/>
                    </a:ext>
                  </a:extLst>
                </p:cNvPr>
                <p:cNvSpPr txBox="1"/>
                <p:nvPr/>
              </p:nvSpPr>
              <p:spPr>
                <a:xfrm>
                  <a:off x="7812322" y="99742"/>
                  <a:ext cx="887787" cy="99322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GB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GB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7E1DC91-1D51-4D9A-9CD9-8CBCFD33D8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2322" y="99742"/>
                  <a:ext cx="887787" cy="99322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FD4EF82-4C06-492D-AFAF-442CC6FE59CA}"/>
                </a:ext>
              </a:extLst>
            </p:cNvPr>
            <p:cNvGrpSpPr/>
            <p:nvPr/>
          </p:nvGrpSpPr>
          <p:grpSpPr>
            <a:xfrm>
              <a:off x="7751995" y="845492"/>
              <a:ext cx="3639479" cy="3594201"/>
              <a:chOff x="-1446895" y="2606560"/>
              <a:chExt cx="3639479" cy="3594201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CC30E76F-FD16-4BC3-97F4-792F0523D6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446895" y="6200761"/>
                <a:ext cx="3639479" cy="0"/>
              </a:xfrm>
              <a:prstGeom prst="straightConnector1">
                <a:avLst/>
              </a:prstGeom>
              <a:ln w="1270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52A0F25D-A977-42CC-B318-E96A1524EE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416732" y="2606560"/>
                <a:ext cx="0" cy="3592552"/>
              </a:xfrm>
              <a:prstGeom prst="straightConnector1">
                <a:avLst/>
              </a:prstGeom>
              <a:ln w="1270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683D09C-DF3A-4CC9-8407-F4038A298AE3}"/>
              </a:ext>
            </a:extLst>
          </p:cNvPr>
          <p:cNvGrpSpPr/>
          <p:nvPr/>
        </p:nvGrpSpPr>
        <p:grpSpPr>
          <a:xfrm>
            <a:off x="424910" y="2083174"/>
            <a:ext cx="2412383" cy="2323993"/>
            <a:chOff x="905800" y="2083174"/>
            <a:chExt cx="2412383" cy="23239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7091588-9975-4B82-8490-054527A2AC48}"/>
                    </a:ext>
                  </a:extLst>
                </p:cNvPr>
                <p:cNvSpPr txBox="1"/>
                <p:nvPr/>
              </p:nvSpPr>
              <p:spPr>
                <a:xfrm>
                  <a:off x="2442418" y="2083174"/>
                  <a:ext cx="875765" cy="110799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6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66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7091588-9975-4B82-8490-054527A2AC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2418" y="2083174"/>
                  <a:ext cx="875765" cy="110799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D4AC52A-3CC0-4DC5-BE29-D119671DB8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800" y="2612271"/>
              <a:ext cx="1535953" cy="1794896"/>
            </a:xfrm>
            <a:prstGeom prst="straightConnector1">
              <a:avLst/>
            </a:prstGeom>
            <a:ln w="152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562A409-03DD-45A7-9DA8-A48BB02E5B1C}"/>
              </a:ext>
            </a:extLst>
          </p:cNvPr>
          <p:cNvGrpSpPr/>
          <p:nvPr/>
        </p:nvGrpSpPr>
        <p:grpSpPr>
          <a:xfrm>
            <a:off x="7781492" y="2057876"/>
            <a:ext cx="2441881" cy="2374192"/>
            <a:chOff x="7077789" y="2057876"/>
            <a:chExt cx="2441881" cy="237419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7CDE955-3515-41EA-9000-861F4AA438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7789" y="2637172"/>
              <a:ext cx="1535953" cy="1794896"/>
            </a:xfrm>
            <a:prstGeom prst="straightConnector1">
              <a:avLst/>
            </a:prstGeom>
            <a:ln w="152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05F81F5-00C5-40A6-8CC0-B57F2BF735BD}"/>
                    </a:ext>
                  </a:extLst>
                </p:cNvPr>
                <p:cNvSpPr txBox="1"/>
                <p:nvPr/>
              </p:nvSpPr>
              <p:spPr>
                <a:xfrm>
                  <a:off x="8643905" y="2057876"/>
                  <a:ext cx="875765" cy="110799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6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66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05F81F5-00C5-40A6-8CC0-B57F2BF73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3905" y="2057876"/>
                  <a:ext cx="875765" cy="110799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D1913BE-D65F-4837-8C7C-6416A0919352}"/>
                  </a:ext>
                </a:extLst>
              </p:cNvPr>
              <p:cNvSpPr txBox="1"/>
              <p:nvPr/>
            </p:nvSpPr>
            <p:spPr>
              <a:xfrm>
                <a:off x="86225" y="5300822"/>
                <a:ext cx="5588149" cy="1188146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acc>
                        <m:accPr>
                          <m:chr m:val="⃗"/>
                          <m:ctrlP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  <m:acc>
                        <m:accPr>
                          <m:chr m:val="⃗"/>
                          <m:ctrlP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66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D1913BE-D65F-4837-8C7C-6416A0919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25" y="5300822"/>
                <a:ext cx="5588149" cy="11881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9B1D795-CD03-4E52-94DD-D0A89D27DC50}"/>
                  </a:ext>
                </a:extLst>
              </p:cNvPr>
              <p:cNvSpPr txBox="1"/>
              <p:nvPr/>
            </p:nvSpPr>
            <p:spPr>
              <a:xfrm>
                <a:off x="6235459" y="5144561"/>
                <a:ext cx="6050265" cy="1344407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sz="6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½</m:t>
                      </m:r>
                      <m:acc>
                        <m:accPr>
                          <m:chr m:val="̃"/>
                          <m:ctrlPr>
                            <a:rPr lang="en-GB" sz="6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6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6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GB" sz="6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½</m:t>
                      </m:r>
                      <m:acc>
                        <m:accPr>
                          <m:chr m:val="̃"/>
                          <m:ctrlPr>
                            <a:rPr lang="en-GB" sz="6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6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6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CA" sz="6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9B1D795-CD03-4E52-94DD-D0A89D27D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459" y="5144561"/>
                <a:ext cx="6050265" cy="13444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9B293C9-957E-4276-8A88-5C0BEF68574E}"/>
                  </a:ext>
                </a:extLst>
              </p:cNvPr>
              <p:cNvSpPr txBox="1"/>
              <p:nvPr/>
            </p:nvSpPr>
            <p:spPr>
              <a:xfrm>
                <a:off x="-2089540" y="1940845"/>
                <a:ext cx="1535954" cy="1779333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6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9B293C9-957E-4276-8A88-5C0BEF685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89540" y="1940845"/>
                <a:ext cx="1535954" cy="177933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87C8628-629A-402B-B16E-58D621E1695D}"/>
                  </a:ext>
                </a:extLst>
              </p:cNvPr>
              <p:cNvSpPr txBox="1"/>
              <p:nvPr/>
            </p:nvSpPr>
            <p:spPr>
              <a:xfrm>
                <a:off x="12519589" y="590410"/>
                <a:ext cx="1535954" cy="1816523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GB" sz="66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½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GB" sz="66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½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6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87C8628-629A-402B-B16E-58D621E16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9589" y="590410"/>
                <a:ext cx="1535954" cy="181652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C8566969-55BD-4E64-9EDE-DECD42BED08B}"/>
              </a:ext>
            </a:extLst>
          </p:cNvPr>
          <p:cNvSpPr txBox="1"/>
          <p:nvPr/>
        </p:nvSpPr>
        <p:spPr>
          <a:xfrm>
            <a:off x="354471" y="145294"/>
            <a:ext cx="5727606" cy="1754326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en-GB" sz="5400" dirty="0"/>
              <a:t>Vector components are </a:t>
            </a:r>
            <a:r>
              <a:rPr lang="en-GB" sz="5400" u="sng" dirty="0">
                <a:solidFill>
                  <a:srgbClr val="7030A0"/>
                </a:solidFill>
              </a:rPr>
              <a:t>contravariant</a:t>
            </a:r>
            <a:r>
              <a:rPr lang="en-GB" sz="5400" dirty="0"/>
              <a:t>.</a:t>
            </a:r>
            <a:endParaRPr lang="en-CA" sz="5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D6766F-8ADC-4080-9E36-517000AFE274}"/>
              </a:ext>
            </a:extLst>
          </p:cNvPr>
          <p:cNvGrpSpPr/>
          <p:nvPr/>
        </p:nvGrpSpPr>
        <p:grpSpPr>
          <a:xfrm>
            <a:off x="3660944" y="3264395"/>
            <a:ext cx="3832368" cy="1838067"/>
            <a:chOff x="3660944" y="3264395"/>
            <a:chExt cx="3832368" cy="183806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D17D5D3-1A12-4D99-816A-E8ACCF2CE964}"/>
                </a:ext>
              </a:extLst>
            </p:cNvPr>
            <p:cNvCxnSpPr/>
            <p:nvPr/>
          </p:nvCxnSpPr>
          <p:spPr>
            <a:xfrm>
              <a:off x="3660944" y="4195098"/>
              <a:ext cx="383236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C566FD7-217F-49F0-863D-53224CF0C762}"/>
                    </a:ext>
                  </a:extLst>
                </p:cNvPr>
                <p:cNvSpPr txBox="1"/>
                <p:nvPr/>
              </p:nvSpPr>
              <p:spPr>
                <a:xfrm>
                  <a:off x="4351151" y="3264395"/>
                  <a:ext cx="2557754" cy="1838067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  <a:effectLst>
                  <a:softEdge rad="127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GB" sz="48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GB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GB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acc>
                          <m:accPr>
                            <m:chr m:val="⃗"/>
                            <m:ctrlP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GB" sz="4800" dirty="0">
                    <a:solidFill>
                      <a:srgbClr val="00206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GB" sz="48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GB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acc>
                          <m:accPr>
                            <m:chr m:val="⃗"/>
                            <m:ctrlP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C566FD7-217F-49F0-863D-53224CF0C7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1151" y="3264395"/>
                  <a:ext cx="2557754" cy="183806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  <a:effectLst>
                  <a:softEdge rad="127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8118CDB-7C4E-4455-818A-9499A69C71F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80600" y="990360"/>
              <a:ext cx="10802880" cy="54486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8118CDB-7C4E-4455-818A-9499A69C71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1240" y="981000"/>
                <a:ext cx="10821600" cy="5467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0956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087"/>
    </mc:Choice>
    <mc:Fallback xmlns="">
      <p:transition spd="slow" advTm="47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8" grpId="0"/>
      <p:bldP spid="29" grpId="0"/>
      <p:bldP spid="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roup 183">
            <a:extLst>
              <a:ext uri="{FF2B5EF4-FFF2-40B4-BE49-F238E27FC236}">
                <a16:creationId xmlns:a16="http://schemas.microsoft.com/office/drawing/2014/main" id="{D6E691A3-8364-4DE1-805B-D01F48085184}"/>
              </a:ext>
            </a:extLst>
          </p:cNvPr>
          <p:cNvGrpSpPr/>
          <p:nvPr/>
        </p:nvGrpSpPr>
        <p:grpSpPr>
          <a:xfrm>
            <a:off x="5557063" y="-1499271"/>
            <a:ext cx="6865811" cy="8322771"/>
            <a:chOff x="5557063" y="-1499271"/>
            <a:chExt cx="6865811" cy="8322771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42BB3D8-A726-4163-9F89-F1F516CA8E73}"/>
                </a:ext>
              </a:extLst>
            </p:cNvPr>
            <p:cNvGrpSpPr/>
            <p:nvPr/>
          </p:nvGrpSpPr>
          <p:grpSpPr>
            <a:xfrm>
              <a:off x="5557063" y="-1499271"/>
              <a:ext cx="6865811" cy="8322771"/>
              <a:chOff x="-1080339" y="-1189927"/>
              <a:chExt cx="6865811" cy="8322771"/>
            </a:xfrm>
          </p:grpSpPr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07BF1D3C-8A90-4D16-8382-A909A0F8EEB9}"/>
                  </a:ext>
                </a:extLst>
              </p:cNvPr>
              <p:cNvGrpSpPr/>
              <p:nvPr/>
            </p:nvGrpSpPr>
            <p:grpSpPr>
              <a:xfrm>
                <a:off x="-401560" y="-1189927"/>
                <a:ext cx="5580360" cy="8322771"/>
                <a:chOff x="-401560" y="-1189927"/>
                <a:chExt cx="5580360" cy="8322771"/>
              </a:xfrm>
            </p:grpSpPr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9106EAF6-C5A4-4C97-A257-4540C8E173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91151" y="124214"/>
                  <a:ext cx="3795118" cy="394775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A1DC188B-790D-433A-A923-626508780B29}"/>
                    </a:ext>
                  </a:extLst>
                </p:cNvPr>
                <p:cNvCxnSpPr/>
                <p:nvPr/>
              </p:nvCxnSpPr>
              <p:spPr>
                <a:xfrm rot="2767760">
                  <a:off x="-1591511" y="3205669"/>
                  <a:ext cx="7854351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F1F1EDCB-F1C6-404F-B851-D6E75FFB3F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386000" y="2206664"/>
                  <a:ext cx="3033988" cy="315601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4612CAE9-BF7C-4F44-97C7-F54059E84B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0756" y="139988"/>
                  <a:ext cx="2318044" cy="241127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C279B5FF-52F0-4427-9EA1-739C6A3E62BE}"/>
                    </a:ext>
                  </a:extLst>
                </p:cNvPr>
                <p:cNvCxnSpPr/>
                <p:nvPr/>
              </p:nvCxnSpPr>
              <p:spPr>
                <a:xfrm rot="2767760">
                  <a:off x="-1217128" y="2737248"/>
                  <a:ext cx="785435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7D0DFAD9-3A9A-4AC1-90AB-98744232E7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401560" y="1287381"/>
                  <a:ext cx="3916103" cy="407360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E11481ED-5A46-4CA2-8703-F90FB5B282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315233" y="3209301"/>
                  <a:ext cx="2112933" cy="219791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44C3876D-BA0D-4C2C-880B-E8ADC510A9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7799" y="-47091"/>
                  <a:ext cx="3190527" cy="331884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Oval 155">
                  <a:extLst>
                    <a:ext uri="{FF2B5EF4-FFF2-40B4-BE49-F238E27FC236}">
                      <a16:creationId xmlns:a16="http://schemas.microsoft.com/office/drawing/2014/main" id="{253A2928-1D27-4017-AD44-0F3BC62403A3}"/>
                    </a:ext>
                  </a:extLst>
                </p:cNvPr>
                <p:cNvSpPr/>
                <p:nvPr/>
              </p:nvSpPr>
              <p:spPr>
                <a:xfrm rot="2767760">
                  <a:off x="709124" y="4277546"/>
                  <a:ext cx="423568" cy="42356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157" name="Group 156">
                  <a:extLst>
                    <a:ext uri="{FF2B5EF4-FFF2-40B4-BE49-F238E27FC236}">
                      <a16:creationId xmlns:a16="http://schemas.microsoft.com/office/drawing/2014/main" id="{3C29A858-831E-41BA-9B6B-9E1F43E1D7C4}"/>
                    </a:ext>
                  </a:extLst>
                </p:cNvPr>
                <p:cNvGrpSpPr/>
                <p:nvPr/>
              </p:nvGrpSpPr>
              <p:grpSpPr>
                <a:xfrm>
                  <a:off x="1358620" y="2628875"/>
                  <a:ext cx="1301658" cy="1529663"/>
                  <a:chOff x="493700" y="1425642"/>
                  <a:chExt cx="2570424" cy="3020673"/>
                </a:xfrm>
              </p:grpSpPr>
              <p:cxnSp>
                <p:nvCxnSpPr>
                  <p:cNvPr id="158" name="Straight Arrow Connector 157">
                    <a:extLst>
                      <a:ext uri="{FF2B5EF4-FFF2-40B4-BE49-F238E27FC236}">
                        <a16:creationId xmlns:a16="http://schemas.microsoft.com/office/drawing/2014/main" id="{AFAAEC72-38A4-46CC-A5B8-AAEB3D6164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836262" flipV="1">
                    <a:off x="493700" y="1425642"/>
                    <a:ext cx="592534" cy="941230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Arrow Connector 158">
                    <a:extLst>
                      <a:ext uri="{FF2B5EF4-FFF2-40B4-BE49-F238E27FC236}">
                        <a16:creationId xmlns:a16="http://schemas.microsoft.com/office/drawing/2014/main" id="{4D47442B-BDD9-4C6E-9F20-8462B6AAD4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836262" flipV="1">
                    <a:off x="2464758" y="3494230"/>
                    <a:ext cx="599366" cy="952085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13E2D031-1F3D-44CA-B168-1FCAF46F1DA1}"/>
                  </a:ext>
                </a:extLst>
              </p:cNvPr>
              <p:cNvSpPr/>
              <p:nvPr/>
            </p:nvSpPr>
            <p:spPr>
              <a:xfrm>
                <a:off x="-1080339" y="31919"/>
                <a:ext cx="1619536" cy="60617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4DDFFD8E-497E-4934-AF65-5038BD5EE98E}"/>
                  </a:ext>
                </a:extLst>
              </p:cNvPr>
              <p:cNvSpPr/>
              <p:nvPr/>
            </p:nvSpPr>
            <p:spPr>
              <a:xfrm rot="5400000">
                <a:off x="1975141" y="3349301"/>
                <a:ext cx="1604317" cy="45502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16E66BBD-A104-49AA-A204-C519D490BB34}"/>
                  </a:ext>
                </a:extLst>
              </p:cNvPr>
              <p:cNvSpPr/>
              <p:nvPr/>
            </p:nvSpPr>
            <p:spPr>
              <a:xfrm>
                <a:off x="4477753" y="141252"/>
                <a:ext cx="1307719" cy="63895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91D76612-D6E3-4219-A62E-68975650A37A}"/>
                  </a:ext>
                </a:extLst>
              </p:cNvPr>
              <p:cNvSpPr/>
              <p:nvPr/>
            </p:nvSpPr>
            <p:spPr>
              <a:xfrm rot="5400000">
                <a:off x="1492672" y="-2890875"/>
                <a:ext cx="1247355" cy="60617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D992A11D-9641-4781-99C9-D2C809E4220E}"/>
                    </a:ext>
                  </a:extLst>
                </p:cNvPr>
                <p:cNvSpPr txBox="1"/>
                <p:nvPr/>
              </p:nvSpPr>
              <p:spPr>
                <a:xfrm>
                  <a:off x="11117637" y="2557830"/>
                  <a:ext cx="875765" cy="1107996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CA" sz="6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D992A11D-9641-4781-99C9-D2C809E422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7637" y="2557830"/>
                  <a:ext cx="875765" cy="110799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B6FB9DF5-DFBB-43FA-881F-62EF1A1CC759}"/>
              </a:ext>
            </a:extLst>
          </p:cNvPr>
          <p:cNvGrpSpPr/>
          <p:nvPr/>
        </p:nvGrpSpPr>
        <p:grpSpPr>
          <a:xfrm>
            <a:off x="7530453" y="9407"/>
            <a:ext cx="4362681" cy="4606766"/>
            <a:chOff x="7048292" y="247227"/>
            <a:chExt cx="4362681" cy="46067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72AA9E1D-E1E9-4A83-B697-352946A8D391}"/>
                    </a:ext>
                  </a:extLst>
                </p:cNvPr>
                <p:cNvSpPr txBox="1"/>
                <p:nvPr/>
              </p:nvSpPr>
              <p:spPr>
                <a:xfrm>
                  <a:off x="10523186" y="3932843"/>
                  <a:ext cx="887787" cy="921150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GB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GB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72AA9E1D-E1E9-4A83-B697-352946A8D3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3186" y="3932843"/>
                  <a:ext cx="887787" cy="92115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EDAA9B63-8AF5-4C93-9E40-8A6C688E3685}"/>
                    </a:ext>
                  </a:extLst>
                </p:cNvPr>
                <p:cNvSpPr txBox="1"/>
                <p:nvPr/>
              </p:nvSpPr>
              <p:spPr>
                <a:xfrm>
                  <a:off x="7167613" y="247227"/>
                  <a:ext cx="887787" cy="99322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GB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GB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EDAA9B63-8AF5-4C93-9E40-8A6C688E36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7613" y="247227"/>
                  <a:ext cx="887787" cy="99322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CACD9662-4B8D-4B4D-821B-D563557E6D36}"/>
                </a:ext>
              </a:extLst>
            </p:cNvPr>
            <p:cNvGrpSpPr/>
            <p:nvPr/>
          </p:nvGrpSpPr>
          <p:grpSpPr>
            <a:xfrm>
              <a:off x="7048292" y="764056"/>
              <a:ext cx="3502256" cy="3675637"/>
              <a:chOff x="-1446895" y="2525124"/>
              <a:chExt cx="3502256" cy="3675637"/>
            </a:xfrm>
          </p:grpSpPr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12065BF0-E0F6-4FD5-97CA-9804AD80FB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446895" y="6200761"/>
                <a:ext cx="3502256" cy="0"/>
              </a:xfrm>
              <a:prstGeom prst="straightConnector1">
                <a:avLst/>
              </a:prstGeom>
              <a:ln w="1270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4A6F5B9B-BD81-49CA-8A49-64001EEA26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416732" y="2525124"/>
                <a:ext cx="0" cy="3673988"/>
              </a:xfrm>
              <a:prstGeom prst="straightConnector1">
                <a:avLst/>
              </a:prstGeom>
              <a:ln w="1270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F54B4CA6-63C4-40CE-937C-5A0A0D22CFF8}"/>
              </a:ext>
            </a:extLst>
          </p:cNvPr>
          <p:cNvGrpSpPr/>
          <p:nvPr/>
        </p:nvGrpSpPr>
        <p:grpSpPr>
          <a:xfrm>
            <a:off x="-1080339" y="-1514394"/>
            <a:ext cx="6865811" cy="8322771"/>
            <a:chOff x="-1080339" y="-1514394"/>
            <a:chExt cx="6865811" cy="8322771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CBBF8AF1-11E8-4B67-82C5-C9CFC51EC97B}"/>
                </a:ext>
              </a:extLst>
            </p:cNvPr>
            <p:cNvGrpSpPr/>
            <p:nvPr/>
          </p:nvGrpSpPr>
          <p:grpSpPr>
            <a:xfrm>
              <a:off x="-1080339" y="-1514394"/>
              <a:ext cx="6865811" cy="8322771"/>
              <a:chOff x="-1080339" y="-1189927"/>
              <a:chExt cx="6865811" cy="8322771"/>
            </a:xfrm>
          </p:grpSpPr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9505E086-27A0-454C-A5AE-B67B02440983}"/>
                  </a:ext>
                </a:extLst>
              </p:cNvPr>
              <p:cNvGrpSpPr/>
              <p:nvPr/>
            </p:nvGrpSpPr>
            <p:grpSpPr>
              <a:xfrm>
                <a:off x="-401560" y="-1189927"/>
                <a:ext cx="5580360" cy="8322771"/>
                <a:chOff x="-401560" y="-1189927"/>
                <a:chExt cx="5580360" cy="8322771"/>
              </a:xfrm>
            </p:grpSpPr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09BCE9B5-4A98-4C13-B414-4097F6FB45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91151" y="124214"/>
                  <a:ext cx="3795118" cy="394775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8B636656-8C85-448D-A800-E69A116ACE36}"/>
                    </a:ext>
                  </a:extLst>
                </p:cNvPr>
                <p:cNvCxnSpPr/>
                <p:nvPr/>
              </p:nvCxnSpPr>
              <p:spPr>
                <a:xfrm rot="2767760">
                  <a:off x="-1591511" y="3205669"/>
                  <a:ext cx="7854351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AEB7DB36-DA4D-4C5E-BEBA-BB40884CCE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386000" y="2206664"/>
                  <a:ext cx="3033988" cy="315601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8E3D41E7-5F36-409F-81C2-1EC45D031E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60756" y="139988"/>
                  <a:ext cx="2318044" cy="241127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2001613C-07E1-475F-8AE0-898DEC60C5D5}"/>
                    </a:ext>
                  </a:extLst>
                </p:cNvPr>
                <p:cNvCxnSpPr/>
                <p:nvPr/>
              </p:nvCxnSpPr>
              <p:spPr>
                <a:xfrm rot="2767760">
                  <a:off x="-1217128" y="2737248"/>
                  <a:ext cx="785435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CA6A322A-76EF-428A-B438-24B787567F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401560" y="1287381"/>
                  <a:ext cx="3916103" cy="407360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56AFB00A-6BB3-4461-A51B-F9D1E28600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315233" y="3209301"/>
                  <a:ext cx="2112933" cy="219791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145A5BD9-37D4-408D-BE13-CEB80E4484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7799" y="-47091"/>
                  <a:ext cx="3190527" cy="331884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2DF6FC3A-B712-4594-A15E-A3A1455898CE}"/>
                    </a:ext>
                  </a:extLst>
                </p:cNvPr>
                <p:cNvSpPr/>
                <p:nvPr/>
              </p:nvSpPr>
              <p:spPr>
                <a:xfrm rot="2767760">
                  <a:off x="709124" y="4277546"/>
                  <a:ext cx="423568" cy="42356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8F8992C9-73D6-4294-94AB-8A6A23BD353C}"/>
                    </a:ext>
                  </a:extLst>
                </p:cNvPr>
                <p:cNvGrpSpPr/>
                <p:nvPr/>
              </p:nvGrpSpPr>
              <p:grpSpPr>
                <a:xfrm>
                  <a:off x="1358620" y="2628875"/>
                  <a:ext cx="1301658" cy="1529663"/>
                  <a:chOff x="493700" y="1425642"/>
                  <a:chExt cx="2570424" cy="3020673"/>
                </a:xfrm>
              </p:grpSpPr>
              <p:cxnSp>
                <p:nvCxnSpPr>
                  <p:cNvPr id="11" name="Straight Arrow Connector 10">
                    <a:extLst>
                      <a:ext uri="{FF2B5EF4-FFF2-40B4-BE49-F238E27FC236}">
                        <a16:creationId xmlns:a16="http://schemas.microsoft.com/office/drawing/2014/main" id="{2C862B2B-C894-4FF3-B71A-EB4FF05078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836262" flipV="1">
                    <a:off x="493700" y="1425642"/>
                    <a:ext cx="592534" cy="941230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Arrow Connector 11">
                    <a:extLst>
                      <a:ext uri="{FF2B5EF4-FFF2-40B4-BE49-F238E27FC236}">
                        <a16:creationId xmlns:a16="http://schemas.microsoft.com/office/drawing/2014/main" id="{679AA720-1EDC-48BD-8C30-79D9ADA290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836262" flipV="1">
                    <a:off x="2464758" y="3494230"/>
                    <a:ext cx="599366" cy="952085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E5A988B-B210-4530-ABAB-6DE5523B2D41}"/>
                  </a:ext>
                </a:extLst>
              </p:cNvPr>
              <p:cNvSpPr/>
              <p:nvPr/>
            </p:nvSpPr>
            <p:spPr>
              <a:xfrm>
                <a:off x="-1080339" y="31919"/>
                <a:ext cx="1619536" cy="60617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6CFFB89-722C-49A3-8E8B-0F1F644977E3}"/>
                  </a:ext>
                </a:extLst>
              </p:cNvPr>
              <p:cNvSpPr/>
              <p:nvPr/>
            </p:nvSpPr>
            <p:spPr>
              <a:xfrm rot="5400000">
                <a:off x="2038318" y="3286124"/>
                <a:ext cx="1604317" cy="46766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B92850E-AD82-4B47-B825-5EBFEEFBA76E}"/>
                  </a:ext>
                </a:extLst>
              </p:cNvPr>
              <p:cNvSpPr/>
              <p:nvPr/>
            </p:nvSpPr>
            <p:spPr>
              <a:xfrm>
                <a:off x="4477753" y="141252"/>
                <a:ext cx="1307719" cy="63895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EA86136-1303-4A7B-801E-CD5976683918}"/>
                  </a:ext>
                </a:extLst>
              </p:cNvPr>
              <p:cNvSpPr/>
              <p:nvPr/>
            </p:nvSpPr>
            <p:spPr>
              <a:xfrm rot="5400000">
                <a:off x="1492672" y="-2890875"/>
                <a:ext cx="1247355" cy="60617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E36D132F-F5F8-415E-B360-909D5C915D79}"/>
                    </a:ext>
                  </a:extLst>
                </p:cNvPr>
                <p:cNvSpPr txBox="1"/>
                <p:nvPr/>
              </p:nvSpPr>
              <p:spPr>
                <a:xfrm>
                  <a:off x="4447402" y="2557830"/>
                  <a:ext cx="875765" cy="1107996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CA" sz="6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E36D132F-F5F8-415E-B360-909D5C915D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7402" y="2557830"/>
                  <a:ext cx="875765" cy="110799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E6D72DFF-4442-42CC-9765-B572F81166D4}"/>
                  </a:ext>
                </a:extLst>
              </p:cNvPr>
              <p:cNvSpPr txBox="1"/>
              <p:nvPr/>
            </p:nvSpPr>
            <p:spPr>
              <a:xfrm>
                <a:off x="204501" y="4795474"/>
                <a:ext cx="5105557" cy="1879425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5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GB" sz="5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5400" i="1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GB" sz="5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E6D72DFF-4442-42CC-9765-B572F8116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01" y="4795474"/>
                <a:ext cx="5105557" cy="18794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3299E7F4-8B64-4AF8-BE78-8929B7932C9A}"/>
                  </a:ext>
                </a:extLst>
              </p:cNvPr>
              <p:cNvSpPr txBox="1"/>
              <p:nvPr/>
            </p:nvSpPr>
            <p:spPr>
              <a:xfrm>
                <a:off x="6735229" y="4650786"/>
                <a:ext cx="4965494" cy="2123082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GB" sz="5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GB" sz="5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5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5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5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e>
                      </m:d>
                      <m:r>
                        <a:rPr lang="en-GB" sz="5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5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GB" sz="5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GB" sz="5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GB" sz="5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5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5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5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e>
                      </m:d>
                      <m:r>
                        <a:rPr lang="en-GB" sz="5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GB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5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GB" sz="5400" dirty="0"/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3299E7F4-8B64-4AF8-BE78-8929B7932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229" y="4650786"/>
                <a:ext cx="4965494" cy="21230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AE626A1B-4ABA-40DD-97A3-FF01EB61A176}"/>
                  </a:ext>
                </a:extLst>
              </p:cNvPr>
              <p:cNvSpPr txBox="1"/>
              <p:nvPr/>
            </p:nvSpPr>
            <p:spPr>
              <a:xfrm>
                <a:off x="2735334" y="-2012968"/>
                <a:ext cx="2411310" cy="1107996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2   2</m:t>
                          </m:r>
                        </m:e>
                      </m:d>
                    </m:oMath>
                  </m:oMathPara>
                </a14:m>
                <a:endParaRPr lang="en-CA" sz="6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AE626A1B-4ABA-40DD-97A3-FF01EB61A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334" y="-2012968"/>
                <a:ext cx="2411310" cy="11079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FA202FD3-E3BA-4AE5-AB93-1940D314C0D4}"/>
                  </a:ext>
                </a:extLst>
              </p:cNvPr>
              <p:cNvSpPr txBox="1"/>
              <p:nvPr/>
            </p:nvSpPr>
            <p:spPr>
              <a:xfrm>
                <a:off x="9414701" y="-1940663"/>
                <a:ext cx="2227079" cy="1107996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4   4</m:t>
                          </m:r>
                        </m:e>
                      </m:d>
                    </m:oMath>
                  </m:oMathPara>
                </a14:m>
                <a:endParaRPr lang="en-CA" sz="6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FA202FD3-E3BA-4AE5-AB93-1940D314C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4701" y="-1940663"/>
                <a:ext cx="2227079" cy="11079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6" name="TextBox 175">
            <a:extLst>
              <a:ext uri="{FF2B5EF4-FFF2-40B4-BE49-F238E27FC236}">
                <a16:creationId xmlns:a16="http://schemas.microsoft.com/office/drawing/2014/main" id="{7D8820BF-98D3-4C53-969B-DB3EAE08E94A}"/>
              </a:ext>
            </a:extLst>
          </p:cNvPr>
          <p:cNvSpPr txBox="1"/>
          <p:nvPr/>
        </p:nvSpPr>
        <p:spPr>
          <a:xfrm>
            <a:off x="-11615" y="126764"/>
            <a:ext cx="5837607" cy="156966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en-GB" sz="4800" dirty="0" err="1"/>
              <a:t>Covector</a:t>
            </a:r>
            <a:r>
              <a:rPr lang="en-GB" sz="4800" dirty="0"/>
              <a:t> components are </a:t>
            </a:r>
            <a:r>
              <a:rPr lang="en-GB" sz="4800" u="sng" dirty="0">
                <a:solidFill>
                  <a:srgbClr val="00B050"/>
                </a:solidFill>
              </a:rPr>
              <a:t>covariant</a:t>
            </a:r>
            <a:r>
              <a:rPr lang="en-GB" sz="4800" dirty="0"/>
              <a:t>.</a:t>
            </a:r>
            <a:endParaRPr lang="en-CA" sz="4800" dirty="0"/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6BAF4A1D-EAF5-4C89-A3AA-03B54758EB40}"/>
              </a:ext>
            </a:extLst>
          </p:cNvPr>
          <p:cNvGrpSpPr/>
          <p:nvPr/>
        </p:nvGrpSpPr>
        <p:grpSpPr>
          <a:xfrm>
            <a:off x="4542713" y="3492179"/>
            <a:ext cx="2633886" cy="1401859"/>
            <a:chOff x="4447716" y="3301202"/>
            <a:chExt cx="2633886" cy="1401859"/>
          </a:xfrm>
        </p:grpSpPr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3D8949F6-0E58-47C7-853D-FBCB99307956}"/>
                </a:ext>
              </a:extLst>
            </p:cNvPr>
            <p:cNvCxnSpPr>
              <a:cxnSpLocks/>
            </p:cNvCxnSpPr>
            <p:nvPr/>
          </p:nvCxnSpPr>
          <p:spPr>
            <a:xfrm>
              <a:off x="4447716" y="3973886"/>
              <a:ext cx="263388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BDE423E6-E1ED-4601-B153-8F23D3F6647B}"/>
                    </a:ext>
                  </a:extLst>
                </p:cNvPr>
                <p:cNvSpPr txBox="1"/>
                <p:nvPr/>
              </p:nvSpPr>
              <p:spPr>
                <a:xfrm>
                  <a:off x="4751470" y="3301202"/>
                  <a:ext cx="2010010" cy="1401859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  <a:effectLst>
                  <a:softEdge rad="127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GB" sz="3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GB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GB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acc>
                          <m:accPr>
                            <m:chr m:val="⃗"/>
                            <m:ctrlPr>
                              <a:rPr lang="en-GB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GB" sz="3600" dirty="0">
                    <a:solidFill>
                      <a:srgbClr val="00206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GB" sz="3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GB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GB" sz="3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acc>
                          <m:accPr>
                            <m:chr m:val="⃗"/>
                            <m:ctrlPr>
                              <a:rPr lang="en-GB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36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BDE423E6-E1ED-4601-B153-8F23D3F664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1470" y="3301202"/>
                  <a:ext cx="2010010" cy="140185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  <a:effectLst>
                  <a:softEdge rad="127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816E6BA-06A9-4074-8F48-8E3C4E9FD586}"/>
              </a:ext>
            </a:extLst>
          </p:cNvPr>
          <p:cNvGrpSpPr/>
          <p:nvPr/>
        </p:nvGrpSpPr>
        <p:grpSpPr>
          <a:xfrm>
            <a:off x="94011" y="1700474"/>
            <a:ext cx="3487513" cy="2900882"/>
            <a:chOff x="118850" y="1951281"/>
            <a:chExt cx="3487513" cy="29008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EAB49CF-5C00-45BA-B80B-72FBF7C8CCBD}"/>
                </a:ext>
              </a:extLst>
            </p:cNvPr>
            <p:cNvGrpSpPr/>
            <p:nvPr/>
          </p:nvGrpSpPr>
          <p:grpSpPr>
            <a:xfrm>
              <a:off x="894169" y="2594460"/>
              <a:ext cx="1794244" cy="1849825"/>
              <a:chOff x="398340" y="4357177"/>
              <a:chExt cx="1794244" cy="1849825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5E87C7A-ED9F-4D7F-B0B0-BF8E6B2078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0" y="6185521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8353EA3D-77D6-4685-A1F1-A189822559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583" y="4357177"/>
                <a:ext cx="0" cy="1849825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1D92519B-ED90-4F09-A803-4A04A966F164}"/>
                    </a:ext>
                  </a:extLst>
                </p:cNvPr>
                <p:cNvSpPr txBox="1"/>
                <p:nvPr/>
              </p:nvSpPr>
              <p:spPr>
                <a:xfrm>
                  <a:off x="2718576" y="4021166"/>
                  <a:ext cx="887787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1D92519B-ED90-4F09-A803-4A04A966F1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8576" y="4021166"/>
                  <a:ext cx="887787" cy="83099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6EDE475-FF45-4788-A71D-D69CC0A6BDE8}"/>
                    </a:ext>
                  </a:extLst>
                </p:cNvPr>
                <p:cNvSpPr txBox="1"/>
                <p:nvPr/>
              </p:nvSpPr>
              <p:spPr>
                <a:xfrm>
                  <a:off x="118850" y="1951281"/>
                  <a:ext cx="887787" cy="889282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6EDE475-FF45-4788-A71D-D69CC0A6BD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850" y="1951281"/>
                  <a:ext cx="887787" cy="88928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4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A926E516-644C-4654-B981-C54327605D9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23000" y="536760"/>
              <a:ext cx="11418480" cy="627516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A926E516-644C-4654-B981-C54327605D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3640" y="527400"/>
                <a:ext cx="11437200" cy="6293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145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794"/>
    </mc:Choice>
    <mc:Fallback xmlns="">
      <p:transition spd="slow" advTm="747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build="p"/>
      <p:bldP spid="172" grpId="0" build="p"/>
      <p:bldP spid="17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6B95EB-4D50-4B35-8522-C18697AD8A2F}"/>
              </a:ext>
            </a:extLst>
          </p:cNvPr>
          <p:cNvSpPr txBox="1"/>
          <p:nvPr/>
        </p:nvSpPr>
        <p:spPr>
          <a:xfrm>
            <a:off x="350674" y="423668"/>
            <a:ext cx="11094073" cy="830997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n-GB" sz="4800" dirty="0"/>
              <a:t>We build vectors using </a:t>
            </a:r>
            <a:r>
              <a:rPr lang="en-GB" sz="4800" u="sng" dirty="0"/>
              <a:t>basis vectors</a:t>
            </a:r>
            <a:r>
              <a:rPr lang="en-GB" sz="4800" dirty="0"/>
              <a:t>:</a:t>
            </a:r>
            <a:endParaRPr lang="en-CA" sz="4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B79B79-7EAB-4924-A206-5C8985C10A53}"/>
              </a:ext>
            </a:extLst>
          </p:cNvPr>
          <p:cNvSpPr txBox="1"/>
          <p:nvPr/>
        </p:nvSpPr>
        <p:spPr>
          <a:xfrm>
            <a:off x="350673" y="3429000"/>
            <a:ext cx="9307677" cy="830997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n-GB" sz="4800" dirty="0"/>
              <a:t>Is there a basis for </a:t>
            </a:r>
            <a:r>
              <a:rPr lang="en-GB" sz="4800" dirty="0" err="1"/>
              <a:t>covectors</a:t>
            </a:r>
            <a:r>
              <a:rPr lang="en-GB" sz="4800" dirty="0"/>
              <a:t> too?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6F5760-7620-46DD-8BAD-D90C600C1F4B}"/>
                  </a:ext>
                </a:extLst>
              </p:cNvPr>
              <p:cNvSpPr txBox="1"/>
              <p:nvPr/>
            </p:nvSpPr>
            <p:spPr>
              <a:xfrm>
                <a:off x="1118612" y="1697938"/>
                <a:ext cx="7110989" cy="1287788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72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72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GB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7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7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7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GB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7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7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7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72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6F5760-7620-46DD-8BAD-D90C600C1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612" y="1697938"/>
                <a:ext cx="7110989" cy="12877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C62D75-BEAE-4DA9-B13C-E390124F4DCB}"/>
                  </a:ext>
                </a:extLst>
              </p:cNvPr>
              <p:cNvSpPr txBox="1"/>
              <p:nvPr/>
            </p:nvSpPr>
            <p:spPr>
              <a:xfrm>
                <a:off x="1118611" y="4516167"/>
                <a:ext cx="7110989" cy="1287788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GB" sz="72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GB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GB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p>
                        <m:sSupPr>
                          <m:ctrlPr>
                            <a:rPr lang="en-GB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GB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</m:oMath>
                  </m:oMathPara>
                </a14:m>
                <a:endParaRPr lang="en-CA" sz="72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C62D75-BEAE-4DA9-B13C-E390124F4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611" y="4516167"/>
                <a:ext cx="7110989" cy="12877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3F51A348-E288-499E-A9B7-33DAC73D6A18}"/>
              </a:ext>
            </a:extLst>
          </p:cNvPr>
          <p:cNvGrpSpPr/>
          <p:nvPr/>
        </p:nvGrpSpPr>
        <p:grpSpPr>
          <a:xfrm>
            <a:off x="4674105" y="5460955"/>
            <a:ext cx="7095108" cy="1358663"/>
            <a:chOff x="4674105" y="5460955"/>
            <a:chExt cx="7095108" cy="13586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C200848-9E54-4D0D-9701-73CA33EE4D51}"/>
                </a:ext>
              </a:extLst>
            </p:cNvPr>
            <p:cNvSpPr txBox="1"/>
            <p:nvPr/>
          </p:nvSpPr>
          <p:spPr>
            <a:xfrm>
              <a:off x="7759279" y="5803955"/>
              <a:ext cx="4009934" cy="1015663"/>
            </a:xfrm>
            <a:prstGeom prst="rect">
              <a:avLst/>
            </a:prstGeom>
            <a:noFill/>
            <a:ln>
              <a:noFill/>
            </a:ln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r>
                <a:rPr lang="en-GB" sz="6000" dirty="0"/>
                <a:t>“Dual basis”</a:t>
              </a:r>
              <a:endParaRPr lang="en-CA" sz="6000" dirty="0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FD61326F-3795-450F-95D0-2BAAB2F13C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4105" y="5515898"/>
              <a:ext cx="3085174" cy="79588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08BF0C9-9CAB-4F75-909F-B9DE148DE9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21466" y="5460955"/>
              <a:ext cx="1070514" cy="45288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B671F4C-A97B-4005-B57B-C9F159635B9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904920" y="5542200"/>
              <a:ext cx="3611160" cy="60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B671F4C-A97B-4005-B57B-C9F159635B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95560" y="5532840"/>
                <a:ext cx="3629880" cy="79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1499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47"/>
    </mc:Choice>
    <mc:Fallback xmlns="">
      <p:transition spd="slow" advTm="231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ED483C6-BF2D-4E16-9667-B9A14B3F0B35}"/>
                  </a:ext>
                </a:extLst>
              </p:cNvPr>
              <p:cNvSpPr txBox="1"/>
              <p:nvPr/>
            </p:nvSpPr>
            <p:spPr>
              <a:xfrm>
                <a:off x="315082" y="5997696"/>
                <a:ext cx="4362412" cy="769441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4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CA" sz="4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28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CA" sz="4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ED483C6-BF2D-4E16-9667-B9A14B3F0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82" y="5997696"/>
                <a:ext cx="4362412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58">
            <a:extLst>
              <a:ext uri="{FF2B5EF4-FFF2-40B4-BE49-F238E27FC236}">
                <a16:creationId xmlns:a16="http://schemas.microsoft.com/office/drawing/2014/main" id="{15F04A48-2E6D-4FBC-AE15-1E6A65947F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l="33255" t="30843" r="54285" b="47276"/>
          <a:stretch/>
        </p:blipFill>
        <p:spPr>
          <a:xfrm>
            <a:off x="7059884" y="26406"/>
            <a:ext cx="5399873" cy="5309873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833E26E8-2A05-4ED3-9B72-8F46D9079D09}"/>
              </a:ext>
            </a:extLst>
          </p:cNvPr>
          <p:cNvGrpSpPr/>
          <p:nvPr/>
        </p:nvGrpSpPr>
        <p:grpSpPr>
          <a:xfrm rot="3777103">
            <a:off x="9412830" y="1341540"/>
            <a:ext cx="2970223" cy="1836937"/>
            <a:chOff x="3057051" y="4534781"/>
            <a:chExt cx="877106" cy="1796365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D0A5260-DBB2-4AF7-860A-292A844DE7CD}"/>
                </a:ext>
              </a:extLst>
            </p:cNvPr>
            <p:cNvCxnSpPr>
              <a:cxnSpLocks/>
            </p:cNvCxnSpPr>
            <p:nvPr/>
          </p:nvCxnSpPr>
          <p:spPr>
            <a:xfrm rot="17822897">
              <a:off x="3013229" y="4668460"/>
              <a:ext cx="654354" cy="3869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4C85B26-D3C3-4577-926F-1F04D2142D73}"/>
                </a:ext>
              </a:extLst>
            </p:cNvPr>
            <p:cNvCxnSpPr>
              <a:cxnSpLocks/>
            </p:cNvCxnSpPr>
            <p:nvPr/>
          </p:nvCxnSpPr>
          <p:spPr>
            <a:xfrm rot="17822897">
              <a:off x="2754073" y="5151062"/>
              <a:ext cx="1483062" cy="877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08ECE37-8A21-41BE-A6B3-C33CF1648270}"/>
                  </a:ext>
                </a:extLst>
              </p:cNvPr>
              <p:cNvSpPr txBox="1"/>
              <p:nvPr/>
            </p:nvSpPr>
            <p:spPr>
              <a:xfrm>
                <a:off x="11232751" y="3961200"/>
                <a:ext cx="873581" cy="1136401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6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CA" sz="6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08ECE37-8A21-41BE-A6B3-C33CF1648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2751" y="3961200"/>
                <a:ext cx="873581" cy="11364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5E2BD11-0B8C-43C4-A328-B42BF6BD51CE}"/>
                  </a:ext>
                </a:extLst>
              </p:cNvPr>
              <p:cNvSpPr txBox="1"/>
              <p:nvPr/>
            </p:nvSpPr>
            <p:spPr>
              <a:xfrm>
                <a:off x="8400501" y="84040"/>
                <a:ext cx="922035" cy="1128386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6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CA" sz="6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5E2BD11-0B8C-43C4-A328-B42BF6BD5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501" y="84040"/>
                <a:ext cx="922035" cy="11283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2A5EDBD3-97BA-4DC7-B83C-607F21A6A6CC}"/>
              </a:ext>
            </a:extLst>
          </p:cNvPr>
          <p:cNvGrpSpPr/>
          <p:nvPr/>
        </p:nvGrpSpPr>
        <p:grpSpPr>
          <a:xfrm>
            <a:off x="7809875" y="1325014"/>
            <a:ext cx="3378172" cy="3334480"/>
            <a:chOff x="398340" y="4429723"/>
            <a:chExt cx="1794244" cy="1771038"/>
          </a:xfrm>
        </p:grpSpPr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650885E2-87E2-4D7D-865C-46FDD57DBE60}"/>
                </a:ext>
              </a:extLst>
            </p:cNvPr>
            <p:cNvCxnSpPr>
              <a:cxnSpLocks/>
            </p:cNvCxnSpPr>
            <p:nvPr/>
          </p:nvCxnSpPr>
          <p:spPr>
            <a:xfrm>
              <a:off x="398340" y="6200761"/>
              <a:ext cx="1794244" cy="0"/>
            </a:xfrm>
            <a:prstGeom prst="straightConnector1">
              <a:avLst/>
            </a:prstGeom>
            <a:ln w="19050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1670CEA0-2CB2-4283-81EB-A2B18461F0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503" y="4429723"/>
              <a:ext cx="880200" cy="1769659"/>
            </a:xfrm>
            <a:prstGeom prst="straightConnector1">
              <a:avLst/>
            </a:prstGeom>
            <a:ln w="19050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9F52D85-1F24-4F64-98C5-9CE981C44BC8}"/>
              </a:ext>
            </a:extLst>
          </p:cNvPr>
          <p:cNvGrpSpPr/>
          <p:nvPr/>
        </p:nvGrpSpPr>
        <p:grpSpPr>
          <a:xfrm rot="3777103">
            <a:off x="6586515" y="989360"/>
            <a:ext cx="5308867" cy="4422598"/>
            <a:chOff x="2702576" y="876786"/>
            <a:chExt cx="2288098" cy="4324919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1512E0A-7EA8-42EA-99F1-B14113BFF400}"/>
                </a:ext>
              </a:extLst>
            </p:cNvPr>
            <p:cNvCxnSpPr>
              <a:cxnSpLocks/>
            </p:cNvCxnSpPr>
            <p:nvPr/>
          </p:nvCxnSpPr>
          <p:spPr>
            <a:xfrm rot="17822897">
              <a:off x="2882568" y="1031590"/>
              <a:ext cx="2262910" cy="195330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6F3D429-443C-49E6-9AF8-86873969B6D5}"/>
                </a:ext>
              </a:extLst>
            </p:cNvPr>
            <p:cNvCxnSpPr>
              <a:cxnSpLocks/>
            </p:cNvCxnSpPr>
            <p:nvPr/>
          </p:nvCxnSpPr>
          <p:spPr>
            <a:xfrm rot="17822897">
              <a:off x="2728098" y="1724693"/>
              <a:ext cx="2262907" cy="195330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0D04C34-19CD-460F-84AB-034D645DBB0F}"/>
                </a:ext>
              </a:extLst>
            </p:cNvPr>
            <p:cNvCxnSpPr>
              <a:cxnSpLocks/>
            </p:cNvCxnSpPr>
            <p:nvPr/>
          </p:nvCxnSpPr>
          <p:spPr>
            <a:xfrm rot="17822897">
              <a:off x="2546536" y="2444540"/>
              <a:ext cx="2281002" cy="196892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95A967C3-28B1-4E08-95EA-0A52A6129E41}"/>
                </a:ext>
              </a:extLst>
            </p:cNvPr>
            <p:cNvCxnSpPr>
              <a:cxnSpLocks/>
            </p:cNvCxnSpPr>
            <p:nvPr/>
          </p:nvCxnSpPr>
          <p:spPr>
            <a:xfrm rot="17822897">
              <a:off x="3128767" y="3494369"/>
              <a:ext cx="1524358" cy="13157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719CA01-7C04-47F6-A367-084BF25F772E}"/>
                </a:ext>
              </a:extLst>
            </p:cNvPr>
            <p:cNvCxnSpPr>
              <a:cxnSpLocks/>
            </p:cNvCxnSpPr>
            <p:nvPr/>
          </p:nvCxnSpPr>
          <p:spPr>
            <a:xfrm rot="17822897">
              <a:off x="3800909" y="4568692"/>
              <a:ext cx="679497" cy="58653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5CED956-7477-446C-91C5-A75CFEF5F0E3}"/>
              </a:ext>
            </a:extLst>
          </p:cNvPr>
          <p:cNvGrpSpPr/>
          <p:nvPr/>
        </p:nvGrpSpPr>
        <p:grpSpPr>
          <a:xfrm>
            <a:off x="8436895" y="4415633"/>
            <a:ext cx="2938641" cy="440963"/>
            <a:chOff x="8436895" y="4415633"/>
            <a:chExt cx="2938641" cy="440963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9791699-D423-4567-BCE3-725F224B3FD4}"/>
                </a:ext>
              </a:extLst>
            </p:cNvPr>
            <p:cNvSpPr/>
            <p:nvPr/>
          </p:nvSpPr>
          <p:spPr>
            <a:xfrm>
              <a:off x="8436895" y="4418411"/>
              <a:ext cx="438185" cy="43818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2B5EB35-202C-43A7-AFA4-F6FABE3B8C39}"/>
                </a:ext>
              </a:extLst>
            </p:cNvPr>
            <p:cNvSpPr/>
            <p:nvPr/>
          </p:nvSpPr>
          <p:spPr>
            <a:xfrm>
              <a:off x="9275071" y="4418411"/>
              <a:ext cx="438185" cy="43818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057A1C4-3C09-454F-923D-FFF4A3F32D83}"/>
                </a:ext>
              </a:extLst>
            </p:cNvPr>
            <p:cNvSpPr/>
            <p:nvPr/>
          </p:nvSpPr>
          <p:spPr>
            <a:xfrm>
              <a:off x="10071352" y="4415633"/>
              <a:ext cx="438185" cy="43818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F9077C6-2B0B-4002-8494-D19183ACD3EE}"/>
                </a:ext>
              </a:extLst>
            </p:cNvPr>
            <p:cNvSpPr/>
            <p:nvPr/>
          </p:nvSpPr>
          <p:spPr>
            <a:xfrm>
              <a:off x="10937351" y="4418411"/>
              <a:ext cx="438185" cy="43818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C0E30E2-727F-42E5-B84A-99C2896B0D8A}"/>
              </a:ext>
            </a:extLst>
          </p:cNvPr>
          <p:cNvGrpSpPr/>
          <p:nvPr/>
        </p:nvGrpSpPr>
        <p:grpSpPr>
          <a:xfrm>
            <a:off x="8054946" y="1182523"/>
            <a:ext cx="1689898" cy="2887364"/>
            <a:chOff x="8054946" y="1182523"/>
            <a:chExt cx="1689898" cy="2887364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6871F6C-72F2-4267-B173-A50DF905D53F}"/>
                </a:ext>
              </a:extLst>
            </p:cNvPr>
            <p:cNvSpPr/>
            <p:nvPr/>
          </p:nvSpPr>
          <p:spPr>
            <a:xfrm rot="17840793">
              <a:off x="8054946" y="3631702"/>
              <a:ext cx="438185" cy="438185"/>
            </a:xfrm>
            <a:prstGeom prst="ellipse">
              <a:avLst/>
            </a:prstGeom>
            <a:solidFill>
              <a:srgbClr val="0BE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CF2FA43D-92A3-4606-B49F-EF0191B15C52}"/>
                </a:ext>
              </a:extLst>
            </p:cNvPr>
            <p:cNvSpPr/>
            <p:nvPr/>
          </p:nvSpPr>
          <p:spPr>
            <a:xfrm rot="17840793">
              <a:off x="8485261" y="2756928"/>
              <a:ext cx="438185" cy="438185"/>
            </a:xfrm>
            <a:prstGeom prst="ellipse">
              <a:avLst/>
            </a:prstGeom>
            <a:solidFill>
              <a:srgbClr val="0BE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A06ABEC0-FCDC-4C10-A269-4FF243520585}"/>
                </a:ext>
              </a:extLst>
            </p:cNvPr>
            <p:cNvSpPr/>
            <p:nvPr/>
          </p:nvSpPr>
          <p:spPr>
            <a:xfrm rot="17840793">
              <a:off x="8882123" y="1970129"/>
              <a:ext cx="438185" cy="438185"/>
            </a:xfrm>
            <a:prstGeom prst="ellipse">
              <a:avLst/>
            </a:prstGeom>
            <a:solidFill>
              <a:srgbClr val="0BE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B817371-7353-4C0D-8AB8-BDD8DDF07FAA}"/>
                </a:ext>
              </a:extLst>
            </p:cNvPr>
            <p:cNvSpPr/>
            <p:nvPr/>
          </p:nvSpPr>
          <p:spPr>
            <a:xfrm rot="17840793">
              <a:off x="9306659" y="1182523"/>
              <a:ext cx="438185" cy="438185"/>
            </a:xfrm>
            <a:prstGeom prst="ellipse">
              <a:avLst/>
            </a:prstGeom>
            <a:solidFill>
              <a:srgbClr val="0BE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91" name="Picture 90">
            <a:extLst>
              <a:ext uri="{FF2B5EF4-FFF2-40B4-BE49-F238E27FC236}">
                <a16:creationId xmlns:a16="http://schemas.microsoft.com/office/drawing/2014/main" id="{D99DE619-EBA1-4F43-8CE8-099515CB66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l="33255" t="30843" r="54285" b="47276"/>
          <a:stretch/>
        </p:blipFill>
        <p:spPr>
          <a:xfrm>
            <a:off x="-275621" y="-656"/>
            <a:ext cx="5399873" cy="5309873"/>
          </a:xfrm>
          <a:prstGeom prst="rect">
            <a:avLst/>
          </a:prstGeom>
        </p:spPr>
      </p:pic>
      <p:grpSp>
        <p:nvGrpSpPr>
          <p:cNvPr id="92" name="Group 91">
            <a:extLst>
              <a:ext uri="{FF2B5EF4-FFF2-40B4-BE49-F238E27FC236}">
                <a16:creationId xmlns:a16="http://schemas.microsoft.com/office/drawing/2014/main" id="{6BD523A4-FB4D-4DE8-B56F-FC27685A4979}"/>
              </a:ext>
            </a:extLst>
          </p:cNvPr>
          <p:cNvGrpSpPr/>
          <p:nvPr/>
        </p:nvGrpSpPr>
        <p:grpSpPr>
          <a:xfrm rot="3777103">
            <a:off x="2077325" y="1314478"/>
            <a:ext cx="2970223" cy="1836937"/>
            <a:chOff x="3057051" y="4534781"/>
            <a:chExt cx="877106" cy="1796365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BBE69888-6BCD-4380-B430-4B7EFF2BC8BC}"/>
                </a:ext>
              </a:extLst>
            </p:cNvPr>
            <p:cNvCxnSpPr>
              <a:cxnSpLocks/>
            </p:cNvCxnSpPr>
            <p:nvPr/>
          </p:nvCxnSpPr>
          <p:spPr>
            <a:xfrm rot="17822897">
              <a:off x="3013229" y="4668460"/>
              <a:ext cx="654354" cy="3869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78F6A3CC-91CB-4EA9-A7DD-17936DDFCB8F}"/>
                </a:ext>
              </a:extLst>
            </p:cNvPr>
            <p:cNvCxnSpPr>
              <a:cxnSpLocks/>
            </p:cNvCxnSpPr>
            <p:nvPr/>
          </p:nvCxnSpPr>
          <p:spPr>
            <a:xfrm rot="17822897">
              <a:off x="2754073" y="5151062"/>
              <a:ext cx="1483062" cy="877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820E083-4286-4E5B-9BB7-39F882DDF737}"/>
                  </a:ext>
                </a:extLst>
              </p:cNvPr>
              <p:cNvSpPr txBox="1"/>
              <p:nvPr/>
            </p:nvSpPr>
            <p:spPr>
              <a:xfrm>
                <a:off x="4068619" y="4094969"/>
                <a:ext cx="873581" cy="1015663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820E083-4286-4E5B-9BB7-39F882DDF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619" y="4094969"/>
                <a:ext cx="873581" cy="1015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2674D02-4D4E-4FD1-97D3-619A3D3002C5}"/>
                  </a:ext>
                </a:extLst>
              </p:cNvPr>
              <p:cNvSpPr txBox="1"/>
              <p:nvPr/>
            </p:nvSpPr>
            <p:spPr>
              <a:xfrm>
                <a:off x="205848" y="-24898"/>
                <a:ext cx="922035" cy="1015663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2674D02-4D4E-4FD1-97D3-619A3D300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48" y="-24898"/>
                <a:ext cx="922035" cy="10156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65DB835F-540E-4CF4-8B1F-67BFBF97FC6D}"/>
              </a:ext>
            </a:extLst>
          </p:cNvPr>
          <p:cNvGrpSpPr/>
          <p:nvPr/>
        </p:nvGrpSpPr>
        <p:grpSpPr>
          <a:xfrm>
            <a:off x="474370" y="1251663"/>
            <a:ext cx="3378172" cy="3380768"/>
            <a:chOff x="398340" y="4405138"/>
            <a:chExt cx="1794244" cy="1795623"/>
          </a:xfrm>
        </p:grpSpPr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1A46D9CA-DD02-480F-BDD3-59CE5C272CC9}"/>
                </a:ext>
              </a:extLst>
            </p:cNvPr>
            <p:cNvCxnSpPr>
              <a:cxnSpLocks/>
            </p:cNvCxnSpPr>
            <p:nvPr/>
          </p:nvCxnSpPr>
          <p:spPr>
            <a:xfrm>
              <a:off x="398340" y="6200761"/>
              <a:ext cx="1794244" cy="0"/>
            </a:xfrm>
            <a:prstGeom prst="straightConnector1">
              <a:avLst/>
            </a:prstGeom>
            <a:ln w="190500">
              <a:solidFill>
                <a:srgbClr val="0070C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E5FAEA48-9968-4549-92FC-39D5CB41965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468619" y="5302260"/>
              <a:ext cx="1794244" cy="0"/>
            </a:xfrm>
            <a:prstGeom prst="straightConnector1">
              <a:avLst/>
            </a:prstGeom>
            <a:ln w="190500">
              <a:solidFill>
                <a:srgbClr val="0070C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32E79C69-4A9C-4445-902C-74D35D3038E3}"/>
              </a:ext>
            </a:extLst>
          </p:cNvPr>
          <p:cNvGrpSpPr/>
          <p:nvPr/>
        </p:nvGrpSpPr>
        <p:grpSpPr>
          <a:xfrm rot="3777103">
            <a:off x="-748990" y="962298"/>
            <a:ext cx="5308867" cy="4422598"/>
            <a:chOff x="2702576" y="876786"/>
            <a:chExt cx="2288098" cy="4324919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C203311-563F-4FE3-A0DF-9EE7C4828F20}"/>
                </a:ext>
              </a:extLst>
            </p:cNvPr>
            <p:cNvCxnSpPr>
              <a:cxnSpLocks/>
            </p:cNvCxnSpPr>
            <p:nvPr/>
          </p:nvCxnSpPr>
          <p:spPr>
            <a:xfrm rot="17822897">
              <a:off x="2882568" y="1031590"/>
              <a:ext cx="2262910" cy="195330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44349BA-1D1D-466F-82E8-001B2B13FF83}"/>
                </a:ext>
              </a:extLst>
            </p:cNvPr>
            <p:cNvCxnSpPr>
              <a:cxnSpLocks/>
            </p:cNvCxnSpPr>
            <p:nvPr/>
          </p:nvCxnSpPr>
          <p:spPr>
            <a:xfrm rot="17822897">
              <a:off x="2728098" y="1724693"/>
              <a:ext cx="2262907" cy="195330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E1F5DFB-48ED-47B9-A188-532629F7B1B8}"/>
                </a:ext>
              </a:extLst>
            </p:cNvPr>
            <p:cNvCxnSpPr>
              <a:cxnSpLocks/>
            </p:cNvCxnSpPr>
            <p:nvPr/>
          </p:nvCxnSpPr>
          <p:spPr>
            <a:xfrm rot="17822897">
              <a:off x="2546536" y="2444540"/>
              <a:ext cx="2281002" cy="196892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587ECA76-1AAE-4307-800E-2058DE4EBA92}"/>
                </a:ext>
              </a:extLst>
            </p:cNvPr>
            <p:cNvCxnSpPr>
              <a:cxnSpLocks/>
            </p:cNvCxnSpPr>
            <p:nvPr/>
          </p:nvCxnSpPr>
          <p:spPr>
            <a:xfrm rot="17822897">
              <a:off x="3128767" y="3494369"/>
              <a:ext cx="1524358" cy="13157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8BBE583-1DF7-40B1-A2E3-4F19CC17391D}"/>
                </a:ext>
              </a:extLst>
            </p:cNvPr>
            <p:cNvCxnSpPr>
              <a:cxnSpLocks/>
            </p:cNvCxnSpPr>
            <p:nvPr/>
          </p:nvCxnSpPr>
          <p:spPr>
            <a:xfrm rot="17822897">
              <a:off x="3800909" y="4568692"/>
              <a:ext cx="679497" cy="58653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8E92B81-7AA5-4616-9A2C-10C68B09D0D7}"/>
              </a:ext>
            </a:extLst>
          </p:cNvPr>
          <p:cNvGrpSpPr/>
          <p:nvPr/>
        </p:nvGrpSpPr>
        <p:grpSpPr>
          <a:xfrm>
            <a:off x="1144153" y="4415589"/>
            <a:ext cx="2938641" cy="440963"/>
            <a:chOff x="1144153" y="4415589"/>
            <a:chExt cx="2938641" cy="440963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63FA4A29-B101-4129-8699-51A2FDC495F6}"/>
                </a:ext>
              </a:extLst>
            </p:cNvPr>
            <p:cNvSpPr/>
            <p:nvPr/>
          </p:nvSpPr>
          <p:spPr>
            <a:xfrm>
              <a:off x="1144153" y="4418367"/>
              <a:ext cx="438185" cy="4381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ACF33284-8789-456C-AC29-41D09EE72B61}"/>
                </a:ext>
              </a:extLst>
            </p:cNvPr>
            <p:cNvSpPr/>
            <p:nvPr/>
          </p:nvSpPr>
          <p:spPr>
            <a:xfrm>
              <a:off x="1982329" y="4418367"/>
              <a:ext cx="438185" cy="4381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14BE507-8C90-47D1-9A14-AC48269FB8BF}"/>
                </a:ext>
              </a:extLst>
            </p:cNvPr>
            <p:cNvSpPr/>
            <p:nvPr/>
          </p:nvSpPr>
          <p:spPr>
            <a:xfrm>
              <a:off x="2778610" y="4415589"/>
              <a:ext cx="438185" cy="4381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B37C76EF-04E3-4781-B62F-FBEDA7F1365B}"/>
                </a:ext>
              </a:extLst>
            </p:cNvPr>
            <p:cNvSpPr/>
            <p:nvPr/>
          </p:nvSpPr>
          <p:spPr>
            <a:xfrm>
              <a:off x="3644609" y="4418367"/>
              <a:ext cx="438185" cy="4381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883D23C-225E-465C-87C7-C09FBEAF3FE4}"/>
              </a:ext>
            </a:extLst>
          </p:cNvPr>
          <p:cNvGrpSpPr/>
          <p:nvPr/>
        </p:nvGrpSpPr>
        <p:grpSpPr>
          <a:xfrm>
            <a:off x="315083" y="1129621"/>
            <a:ext cx="438185" cy="2075065"/>
            <a:chOff x="315083" y="1129621"/>
            <a:chExt cx="438185" cy="2075065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B7CE7D5-EDDF-44CD-B9E1-921FDAF60C22}"/>
                </a:ext>
              </a:extLst>
            </p:cNvPr>
            <p:cNvSpPr/>
            <p:nvPr/>
          </p:nvSpPr>
          <p:spPr>
            <a:xfrm rot="16200000">
              <a:off x="315083" y="2766501"/>
              <a:ext cx="438185" cy="438185"/>
            </a:xfrm>
            <a:prstGeom prst="ellipse">
              <a:avLst/>
            </a:prstGeom>
            <a:solidFill>
              <a:srgbClr val="FF6E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AAFD9220-CBCF-497A-A449-8BC113B219CF}"/>
                </a:ext>
              </a:extLst>
            </p:cNvPr>
            <p:cNvSpPr/>
            <p:nvPr/>
          </p:nvSpPr>
          <p:spPr>
            <a:xfrm rot="16200000">
              <a:off x="315083" y="1129621"/>
              <a:ext cx="438185" cy="438185"/>
            </a:xfrm>
            <a:prstGeom prst="ellipse">
              <a:avLst/>
            </a:prstGeom>
            <a:solidFill>
              <a:srgbClr val="FF6E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A3BDBC0-4FBF-4C13-8B21-0DCB696A127C}"/>
                  </a:ext>
                </a:extLst>
              </p:cNvPr>
              <p:cNvSpPr txBox="1"/>
              <p:nvPr/>
            </p:nvSpPr>
            <p:spPr>
              <a:xfrm>
                <a:off x="7494646" y="5937955"/>
                <a:ext cx="3997696" cy="837730"/>
              </a:xfrm>
              <a:prstGeom prst="rect">
                <a:avLst/>
              </a:prstGeom>
              <a:noFill/>
              <a:ln w="5715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GB" sz="4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GB" sz="4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e>
                    </m:d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CA" sz="4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24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A3BDBC0-4FBF-4C13-8B21-0DCB696A1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4646" y="5937955"/>
                <a:ext cx="3997696" cy="8377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5715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EC567CC5-6C6B-497B-9CFD-492DF7834D9C}"/>
                  </a:ext>
                </a:extLst>
              </p:cNvPr>
              <p:cNvSpPr txBox="1"/>
              <p:nvPr/>
            </p:nvSpPr>
            <p:spPr>
              <a:xfrm>
                <a:off x="7424404" y="5037034"/>
                <a:ext cx="4138179" cy="834459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0BE6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𝜅</m:t>
                      </m:r>
                      <m:d>
                        <m:d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GB" sz="4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GB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0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40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e>
                      </m: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=4 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𝐻𝑧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EC567CC5-6C6B-497B-9CFD-492DF7834D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4404" y="5037034"/>
                <a:ext cx="4138179" cy="83445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57150">
                <a:solidFill>
                  <a:srgbClr val="0BE60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5B60817-061D-449F-B8E6-786D7B7ED083}"/>
                  </a:ext>
                </a:extLst>
              </p:cNvPr>
              <p:cNvSpPr txBox="1"/>
              <p:nvPr/>
            </p:nvSpPr>
            <p:spPr>
              <a:xfrm>
                <a:off x="408158" y="5140048"/>
                <a:ext cx="4207969" cy="707886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FF6E0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𝜅</m:t>
                      </m:r>
                      <m:d>
                        <m:d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=2 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𝐻𝑧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5B60817-061D-449F-B8E6-786D7B7E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58" y="5140048"/>
                <a:ext cx="4207969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57150">
                <a:solidFill>
                  <a:srgbClr val="FF6E0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TextBox 113">
            <a:extLst>
              <a:ext uri="{FF2B5EF4-FFF2-40B4-BE49-F238E27FC236}">
                <a16:creationId xmlns:a16="http://schemas.microsoft.com/office/drawing/2014/main" id="{4AA1B838-985A-4BCF-B53E-4464588DE4FA}"/>
              </a:ext>
            </a:extLst>
          </p:cNvPr>
          <p:cNvSpPr txBox="1"/>
          <p:nvPr/>
        </p:nvSpPr>
        <p:spPr>
          <a:xfrm>
            <a:off x="3252821" y="1551770"/>
            <a:ext cx="5117378" cy="144655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We can also figure this out algebraically.</a:t>
            </a:r>
            <a:endParaRPr lang="en-CA" sz="4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682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671">
        <p:fade/>
      </p:transition>
    </mc:Choice>
    <mc:Fallback xmlns="">
      <p:transition spd="med" advTm="66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12" grpId="0" animBg="1"/>
      <p:bldP spid="113" grpId="0" animBg="1"/>
      <p:bldP spid="58" grpId="0" animBg="1"/>
      <p:bldP spid="1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4B5EF640-B155-4D79-B1E2-86CED0806F90}"/>
              </a:ext>
            </a:extLst>
          </p:cNvPr>
          <p:cNvGrpSpPr/>
          <p:nvPr/>
        </p:nvGrpSpPr>
        <p:grpSpPr>
          <a:xfrm>
            <a:off x="-609003" y="-304800"/>
            <a:ext cx="6626957" cy="5547562"/>
            <a:chOff x="-609003" y="-304800"/>
            <a:chExt cx="6626957" cy="554756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5D4A938-7D7C-45FA-B31F-F65DA6184A05}"/>
                </a:ext>
              </a:extLst>
            </p:cNvPr>
            <p:cNvGrpSpPr/>
            <p:nvPr/>
          </p:nvGrpSpPr>
          <p:grpSpPr>
            <a:xfrm>
              <a:off x="-609003" y="-304800"/>
              <a:ext cx="5788759" cy="5547562"/>
              <a:chOff x="-833301" y="602488"/>
              <a:chExt cx="6929301" cy="6640582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D17BBF5-52E6-41F3-9D0B-81E332FD6D72}"/>
                  </a:ext>
                </a:extLst>
              </p:cNvPr>
              <p:cNvSpPr/>
              <p:nvPr/>
            </p:nvSpPr>
            <p:spPr>
              <a:xfrm rot="5400000">
                <a:off x="2668148" y="3676868"/>
                <a:ext cx="250608" cy="25060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696705F-723B-459F-9F8C-7128100C7E51}"/>
                  </a:ext>
                </a:extLst>
              </p:cNvPr>
              <p:cNvGrpSpPr/>
              <p:nvPr/>
            </p:nvGrpSpPr>
            <p:grpSpPr>
              <a:xfrm rot="5400000" flipH="1">
                <a:off x="79661" y="1424479"/>
                <a:ext cx="5427180" cy="4711821"/>
                <a:chOff x="1060398" y="1991653"/>
                <a:chExt cx="4032354" cy="2870306"/>
              </a:xfrm>
            </p:grpSpPr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505BCC63-504B-4851-ABEE-3F6A3163B647}"/>
                    </a:ext>
                  </a:extLst>
                </p:cNvPr>
                <p:cNvCxnSpPr/>
                <p:nvPr/>
              </p:nvCxnSpPr>
              <p:spPr>
                <a:xfrm>
                  <a:off x="1060398" y="1991653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D893DAA7-490E-4BE1-9530-36D0B7928535}"/>
                    </a:ext>
                  </a:extLst>
                </p:cNvPr>
                <p:cNvCxnSpPr/>
                <p:nvPr/>
              </p:nvCxnSpPr>
              <p:spPr>
                <a:xfrm>
                  <a:off x="1060398" y="2701344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E0F129F5-37D5-447A-BC38-081DFF668E20}"/>
                    </a:ext>
                  </a:extLst>
                </p:cNvPr>
                <p:cNvCxnSpPr/>
                <p:nvPr/>
              </p:nvCxnSpPr>
              <p:spPr>
                <a:xfrm>
                  <a:off x="1060398" y="3429000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27DB29C0-AECF-4F16-970E-B1F0C5D06019}"/>
                    </a:ext>
                  </a:extLst>
                </p:cNvPr>
                <p:cNvCxnSpPr/>
                <p:nvPr/>
              </p:nvCxnSpPr>
              <p:spPr>
                <a:xfrm>
                  <a:off x="1060398" y="4152268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F25FAD6D-0CD8-464D-97AD-F6B6FC45508C}"/>
                    </a:ext>
                  </a:extLst>
                </p:cNvPr>
                <p:cNvCxnSpPr/>
                <p:nvPr/>
              </p:nvCxnSpPr>
              <p:spPr>
                <a:xfrm>
                  <a:off x="1060398" y="4861959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54E7D1EE-71E8-4E13-A80A-0B15AE8176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9652" y="1990445"/>
                <a:ext cx="916123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AC287269-F559-4E11-8E4A-31B3AD5F6E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9647" y="5663214"/>
                <a:ext cx="831755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6A98734-15AE-4C69-9961-B1BC5F5801C6}"/>
                  </a:ext>
                </a:extLst>
              </p:cNvPr>
              <p:cNvSpPr/>
              <p:nvPr/>
            </p:nvSpPr>
            <p:spPr>
              <a:xfrm rot="5400000">
                <a:off x="1972578" y="-2084467"/>
                <a:ext cx="979202" cy="63531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2C8A89D-05E6-41E2-820B-70BA17AA8D22}"/>
                  </a:ext>
                </a:extLst>
              </p:cNvPr>
              <p:cNvSpPr/>
              <p:nvPr/>
            </p:nvSpPr>
            <p:spPr>
              <a:xfrm rot="5400000">
                <a:off x="2108543" y="3255613"/>
                <a:ext cx="1045613" cy="69293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17E3FA03-140F-4610-8423-2DBED47F26D8}"/>
                    </a:ext>
                  </a:extLst>
                </p:cNvPr>
                <p:cNvSpPr txBox="1"/>
                <p:nvPr/>
              </p:nvSpPr>
              <p:spPr>
                <a:xfrm>
                  <a:off x="4625251" y="379136"/>
                  <a:ext cx="1392703" cy="1323439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8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8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GB" sz="8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oMath>
                    </m:oMathPara>
                  </a14:m>
                  <a:endParaRPr lang="en-CA" sz="8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17E3FA03-140F-4610-8423-2DBED47F26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5251" y="379136"/>
                  <a:ext cx="1392703" cy="132343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12935B7-7204-4039-8AB9-8509E94A6CE7}"/>
              </a:ext>
            </a:extLst>
          </p:cNvPr>
          <p:cNvGrpSpPr/>
          <p:nvPr/>
        </p:nvGrpSpPr>
        <p:grpSpPr>
          <a:xfrm>
            <a:off x="1569609" y="639969"/>
            <a:ext cx="2389957" cy="1943203"/>
            <a:chOff x="-547478" y="1474796"/>
            <a:chExt cx="4153841" cy="337736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D54B47C-A27B-4C3C-B66D-5F24DB217EA4}"/>
                </a:ext>
              </a:extLst>
            </p:cNvPr>
            <p:cNvGrpSpPr/>
            <p:nvPr/>
          </p:nvGrpSpPr>
          <p:grpSpPr>
            <a:xfrm>
              <a:off x="894169" y="2594460"/>
              <a:ext cx="1794244" cy="1849825"/>
              <a:chOff x="398340" y="4357177"/>
              <a:chExt cx="1794244" cy="184982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FD42BFD3-6CD7-47B5-8501-613072C1DD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0" y="6185521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5C3A741F-C997-489D-A9FC-E2A1A3DD9D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583" y="4357177"/>
                <a:ext cx="0" cy="1849825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2D9ECE7-08B3-4BF5-9D26-00F9F43C2DF6}"/>
                    </a:ext>
                  </a:extLst>
                </p:cNvPr>
                <p:cNvSpPr txBox="1"/>
                <p:nvPr/>
              </p:nvSpPr>
              <p:spPr>
                <a:xfrm>
                  <a:off x="2718576" y="4021166"/>
                  <a:ext cx="887787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2D9ECE7-08B3-4BF5-9D26-00F9F43C2D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8576" y="4021166"/>
                  <a:ext cx="887787" cy="830997"/>
                </a:xfrm>
                <a:prstGeom prst="rect">
                  <a:avLst/>
                </a:prstGeom>
                <a:blipFill>
                  <a:blip r:embed="rId4"/>
                  <a:stretch>
                    <a:fillRect r="-32143" b="-55696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78DD6FE-EE8B-46B8-AAEA-7EBA2AE8FD96}"/>
                    </a:ext>
                  </a:extLst>
                </p:cNvPr>
                <p:cNvSpPr txBox="1"/>
                <p:nvPr/>
              </p:nvSpPr>
              <p:spPr>
                <a:xfrm>
                  <a:off x="-547478" y="1474796"/>
                  <a:ext cx="887787" cy="889283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78DD6FE-EE8B-46B8-AAEA-7EBA2AE8FD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547478" y="1474796"/>
                  <a:ext cx="887787" cy="889283"/>
                </a:xfrm>
                <a:prstGeom prst="rect">
                  <a:avLst/>
                </a:prstGeom>
                <a:blipFill>
                  <a:blip r:embed="rId5"/>
                  <a:stretch>
                    <a:fillRect r="-36905" b="-63095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3783209-4299-4A33-91AD-E7014E5A207E}"/>
                  </a:ext>
                </a:extLst>
              </p:cNvPr>
              <p:cNvSpPr txBox="1"/>
              <p:nvPr/>
            </p:nvSpPr>
            <p:spPr>
              <a:xfrm>
                <a:off x="718453" y="4581351"/>
                <a:ext cx="4462744" cy="227664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d>
                        <m:dPr>
                          <m:ctrlP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d>
                        <m:dPr>
                          <m:ctrlP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6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3783209-4299-4A33-91AD-E7014E5A2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53" y="4581351"/>
                <a:ext cx="4462744" cy="227664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2963E309-A04B-4F23-A868-F9C7F53B1C84}"/>
              </a:ext>
            </a:extLst>
          </p:cNvPr>
          <p:cNvGrpSpPr/>
          <p:nvPr/>
        </p:nvGrpSpPr>
        <p:grpSpPr>
          <a:xfrm>
            <a:off x="5847778" y="-411856"/>
            <a:ext cx="6398132" cy="5788759"/>
            <a:chOff x="5847778" y="-411856"/>
            <a:chExt cx="6398132" cy="5788759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0F8FF1B-61C1-40DC-BE67-A723DAFE7BF9}"/>
                </a:ext>
              </a:extLst>
            </p:cNvPr>
            <p:cNvGrpSpPr/>
            <p:nvPr/>
          </p:nvGrpSpPr>
          <p:grpSpPr>
            <a:xfrm rot="16200000">
              <a:off x="5727179" y="-291257"/>
              <a:ext cx="5788759" cy="5547562"/>
              <a:chOff x="-833301" y="602488"/>
              <a:chExt cx="6929301" cy="6640582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F2CC1A41-6B11-485F-8E52-43476BD6AE4A}"/>
                  </a:ext>
                </a:extLst>
              </p:cNvPr>
              <p:cNvSpPr/>
              <p:nvPr/>
            </p:nvSpPr>
            <p:spPr>
              <a:xfrm rot="5400000">
                <a:off x="2668148" y="3676868"/>
                <a:ext cx="250608" cy="25060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9F2E4DE3-E0F4-41A4-BBDD-AB2FE920DA29}"/>
                  </a:ext>
                </a:extLst>
              </p:cNvPr>
              <p:cNvGrpSpPr/>
              <p:nvPr/>
            </p:nvGrpSpPr>
            <p:grpSpPr>
              <a:xfrm rot="5400000" flipH="1">
                <a:off x="79661" y="1424479"/>
                <a:ext cx="5427180" cy="4711821"/>
                <a:chOff x="1060398" y="1991653"/>
                <a:chExt cx="4032354" cy="2870306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0B9600C0-2768-42B1-9A89-9F2377C75389}"/>
                    </a:ext>
                  </a:extLst>
                </p:cNvPr>
                <p:cNvCxnSpPr/>
                <p:nvPr/>
              </p:nvCxnSpPr>
              <p:spPr>
                <a:xfrm>
                  <a:off x="1060398" y="1991653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A9BE532-3027-4629-B20C-7F76CC633694}"/>
                    </a:ext>
                  </a:extLst>
                </p:cNvPr>
                <p:cNvCxnSpPr/>
                <p:nvPr/>
              </p:nvCxnSpPr>
              <p:spPr>
                <a:xfrm>
                  <a:off x="1060398" y="2701344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261FBC23-A3E9-4653-AE0F-5B0D446A72BE}"/>
                    </a:ext>
                  </a:extLst>
                </p:cNvPr>
                <p:cNvCxnSpPr/>
                <p:nvPr/>
              </p:nvCxnSpPr>
              <p:spPr>
                <a:xfrm>
                  <a:off x="1060398" y="3429000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204E2B08-C11A-418C-A16C-A72920092091}"/>
                    </a:ext>
                  </a:extLst>
                </p:cNvPr>
                <p:cNvCxnSpPr/>
                <p:nvPr/>
              </p:nvCxnSpPr>
              <p:spPr>
                <a:xfrm>
                  <a:off x="1060398" y="4152268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4D40D748-B3E4-4745-AAC6-95D7EF22B06D}"/>
                    </a:ext>
                  </a:extLst>
                </p:cNvPr>
                <p:cNvCxnSpPr/>
                <p:nvPr/>
              </p:nvCxnSpPr>
              <p:spPr>
                <a:xfrm>
                  <a:off x="1060398" y="4861959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4F13FD27-7286-4A88-BA7E-E883B94C19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9652" y="1990445"/>
                <a:ext cx="916123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CD3D181A-4DD0-4877-B6D5-4B0799E11B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9647" y="5663214"/>
                <a:ext cx="831755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D1E15152-0249-4C30-B3A9-CBBC71F03598}"/>
                  </a:ext>
                </a:extLst>
              </p:cNvPr>
              <p:cNvSpPr/>
              <p:nvPr/>
            </p:nvSpPr>
            <p:spPr>
              <a:xfrm rot="5400000">
                <a:off x="1972578" y="-2084467"/>
                <a:ext cx="979202" cy="63531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AF6B260-B84D-440C-B821-453B2CC7B6AD}"/>
                  </a:ext>
                </a:extLst>
              </p:cNvPr>
              <p:cNvSpPr/>
              <p:nvPr/>
            </p:nvSpPr>
            <p:spPr>
              <a:xfrm rot="5400000">
                <a:off x="2108543" y="3255613"/>
                <a:ext cx="1045613" cy="69293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D8E621FF-A50B-4B2C-B208-3FE0F33501DD}"/>
                    </a:ext>
                  </a:extLst>
                </p:cNvPr>
                <p:cNvSpPr txBox="1"/>
                <p:nvPr/>
              </p:nvSpPr>
              <p:spPr>
                <a:xfrm>
                  <a:off x="10853207" y="379136"/>
                  <a:ext cx="1392703" cy="1323439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8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8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GB" sz="8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</m:oMath>
                    </m:oMathPara>
                  </a14:m>
                  <a:endParaRPr lang="en-CA" sz="8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D8E621FF-A50B-4B2C-B208-3FE0F33501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53207" y="379136"/>
                  <a:ext cx="1392703" cy="132343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0EF9F0-B868-4C50-9F4B-1E57CD68B83E}"/>
                  </a:ext>
                </a:extLst>
              </p:cNvPr>
              <p:cNvSpPr txBox="1"/>
              <p:nvPr/>
            </p:nvSpPr>
            <p:spPr>
              <a:xfrm>
                <a:off x="6742122" y="4570703"/>
                <a:ext cx="4462744" cy="227664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d>
                        <m:dPr>
                          <m:ctrlP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d>
                        <m:dPr>
                          <m:ctrlP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6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0EF9F0-B868-4C50-9F4B-1E57CD68B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122" y="4570703"/>
                <a:ext cx="4462744" cy="22766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B040C6B-A242-426B-9FD8-5BFC6058811E}"/>
              </a:ext>
            </a:extLst>
          </p:cNvPr>
          <p:cNvCxnSpPr>
            <a:cxnSpLocks/>
          </p:cNvCxnSpPr>
          <p:nvPr/>
        </p:nvCxnSpPr>
        <p:spPr>
          <a:xfrm>
            <a:off x="6096000" y="15913"/>
            <a:ext cx="0" cy="6842087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3F00126-1A23-4362-967D-49D57AC1DF49}"/>
              </a:ext>
            </a:extLst>
          </p:cNvPr>
          <p:cNvGrpSpPr/>
          <p:nvPr/>
        </p:nvGrpSpPr>
        <p:grpSpPr>
          <a:xfrm>
            <a:off x="7657676" y="654448"/>
            <a:ext cx="2330963" cy="2090689"/>
            <a:chOff x="-547478" y="1474796"/>
            <a:chExt cx="4051307" cy="3633703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3EE981E-A7B5-444E-989F-570C576748BA}"/>
                </a:ext>
              </a:extLst>
            </p:cNvPr>
            <p:cNvGrpSpPr/>
            <p:nvPr/>
          </p:nvGrpSpPr>
          <p:grpSpPr>
            <a:xfrm>
              <a:off x="894169" y="2594460"/>
              <a:ext cx="1794244" cy="1849825"/>
              <a:chOff x="398340" y="4357177"/>
              <a:chExt cx="1794244" cy="1849825"/>
            </a:xfrm>
          </p:grpSpPr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DEE25BE9-343D-4472-BF7E-8AAF376B8F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0" y="6185521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8053798C-C363-47D5-AA02-BA76F1BB49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583" y="4357177"/>
                <a:ext cx="0" cy="1849825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554F320B-FCC5-45C2-9BB8-F6C14628CF79}"/>
                    </a:ext>
                  </a:extLst>
                </p:cNvPr>
                <p:cNvSpPr txBox="1"/>
                <p:nvPr/>
              </p:nvSpPr>
              <p:spPr>
                <a:xfrm>
                  <a:off x="2616042" y="4277502"/>
                  <a:ext cx="887787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554F320B-FCC5-45C2-9BB8-F6C14628CF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6042" y="4277502"/>
                  <a:ext cx="887787" cy="830997"/>
                </a:xfrm>
                <a:prstGeom prst="rect">
                  <a:avLst/>
                </a:prstGeom>
                <a:blipFill>
                  <a:blip r:embed="rId9"/>
                  <a:stretch>
                    <a:fillRect r="-32143" b="-57692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511959E-9283-4F06-9589-8536B74E8C87}"/>
                    </a:ext>
                  </a:extLst>
                </p:cNvPr>
                <p:cNvSpPr txBox="1"/>
                <p:nvPr/>
              </p:nvSpPr>
              <p:spPr>
                <a:xfrm>
                  <a:off x="-547478" y="1474796"/>
                  <a:ext cx="887787" cy="889283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511959E-9283-4F06-9589-8536B74E8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547478" y="1474796"/>
                  <a:ext cx="887787" cy="889283"/>
                </a:xfrm>
                <a:prstGeom prst="rect">
                  <a:avLst/>
                </a:prstGeom>
                <a:blipFill>
                  <a:blip r:embed="rId10"/>
                  <a:stretch>
                    <a:fillRect r="-35714" b="-63095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54850173-4189-4634-96F9-D188CBF2A0F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02640" y="1229400"/>
              <a:ext cx="5270040" cy="11556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54850173-4189-4634-96F9-D188CBF2A0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93280" y="1220040"/>
                <a:ext cx="5288760" cy="1174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1047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638"/>
    </mc:Choice>
    <mc:Fallback xmlns="">
      <p:transition spd="slow" advTm="426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build="p" animBg="1"/>
      <p:bldP spid="83" grpId="0" build="p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25E4C358-0306-4A95-97C7-69C811527B9D}"/>
              </a:ext>
            </a:extLst>
          </p:cNvPr>
          <p:cNvGrpSpPr/>
          <p:nvPr/>
        </p:nvGrpSpPr>
        <p:grpSpPr>
          <a:xfrm>
            <a:off x="38697" y="1070453"/>
            <a:ext cx="3683431" cy="4173049"/>
            <a:chOff x="38697" y="1070453"/>
            <a:chExt cx="3683431" cy="4173049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5D4A938-7D7C-45FA-B31F-F65DA6184A05}"/>
                </a:ext>
              </a:extLst>
            </p:cNvPr>
            <p:cNvGrpSpPr/>
            <p:nvPr/>
          </p:nvGrpSpPr>
          <p:grpSpPr>
            <a:xfrm>
              <a:off x="38697" y="1713546"/>
              <a:ext cx="3683431" cy="3529956"/>
              <a:chOff x="-833301" y="602488"/>
              <a:chExt cx="6929301" cy="6640582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D17BBF5-52E6-41F3-9D0B-81E332FD6D72}"/>
                  </a:ext>
                </a:extLst>
              </p:cNvPr>
              <p:cNvSpPr/>
              <p:nvPr/>
            </p:nvSpPr>
            <p:spPr>
              <a:xfrm rot="5400000">
                <a:off x="2668148" y="3676868"/>
                <a:ext cx="250608" cy="25060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696705F-723B-459F-9F8C-7128100C7E51}"/>
                  </a:ext>
                </a:extLst>
              </p:cNvPr>
              <p:cNvGrpSpPr/>
              <p:nvPr/>
            </p:nvGrpSpPr>
            <p:grpSpPr>
              <a:xfrm rot="5400000" flipH="1">
                <a:off x="79661" y="1424479"/>
                <a:ext cx="5427180" cy="4711821"/>
                <a:chOff x="1060398" y="1991653"/>
                <a:chExt cx="4032354" cy="2870306"/>
              </a:xfrm>
            </p:grpSpPr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505BCC63-504B-4851-ABEE-3F6A3163B647}"/>
                    </a:ext>
                  </a:extLst>
                </p:cNvPr>
                <p:cNvCxnSpPr/>
                <p:nvPr/>
              </p:nvCxnSpPr>
              <p:spPr>
                <a:xfrm>
                  <a:off x="1060398" y="1991653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D893DAA7-490E-4BE1-9530-36D0B7928535}"/>
                    </a:ext>
                  </a:extLst>
                </p:cNvPr>
                <p:cNvCxnSpPr/>
                <p:nvPr/>
              </p:nvCxnSpPr>
              <p:spPr>
                <a:xfrm>
                  <a:off x="1060398" y="2701344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E0F129F5-37D5-447A-BC38-081DFF668E20}"/>
                    </a:ext>
                  </a:extLst>
                </p:cNvPr>
                <p:cNvCxnSpPr/>
                <p:nvPr/>
              </p:nvCxnSpPr>
              <p:spPr>
                <a:xfrm>
                  <a:off x="1060398" y="3429000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27DB29C0-AECF-4F16-970E-B1F0C5D06019}"/>
                    </a:ext>
                  </a:extLst>
                </p:cNvPr>
                <p:cNvCxnSpPr/>
                <p:nvPr/>
              </p:nvCxnSpPr>
              <p:spPr>
                <a:xfrm>
                  <a:off x="1060398" y="4152268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F25FAD6D-0CD8-464D-97AD-F6B6FC45508C}"/>
                    </a:ext>
                  </a:extLst>
                </p:cNvPr>
                <p:cNvCxnSpPr/>
                <p:nvPr/>
              </p:nvCxnSpPr>
              <p:spPr>
                <a:xfrm>
                  <a:off x="1060398" y="4861959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54E7D1EE-71E8-4E13-A80A-0B15AE8176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9652" y="1990445"/>
                <a:ext cx="916123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AC287269-F559-4E11-8E4A-31B3AD5F6E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9647" y="5663214"/>
                <a:ext cx="831755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6A98734-15AE-4C69-9961-B1BC5F5801C6}"/>
                  </a:ext>
                </a:extLst>
              </p:cNvPr>
              <p:cNvSpPr/>
              <p:nvPr/>
            </p:nvSpPr>
            <p:spPr>
              <a:xfrm rot="5400000">
                <a:off x="1972578" y="-2084467"/>
                <a:ext cx="979202" cy="63531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2C8A89D-05E6-41E2-820B-70BA17AA8D22}"/>
                  </a:ext>
                </a:extLst>
              </p:cNvPr>
              <p:cNvSpPr/>
              <p:nvPr/>
            </p:nvSpPr>
            <p:spPr>
              <a:xfrm rot="5400000">
                <a:off x="2108543" y="3255613"/>
                <a:ext cx="1045613" cy="69293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17E3FA03-140F-4610-8423-2DBED47F26D8}"/>
                    </a:ext>
                  </a:extLst>
                </p:cNvPr>
                <p:cNvSpPr txBox="1"/>
                <p:nvPr/>
              </p:nvSpPr>
              <p:spPr>
                <a:xfrm>
                  <a:off x="1311957" y="1070453"/>
                  <a:ext cx="1392703" cy="1323439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8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8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GB" sz="8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oMath>
                    </m:oMathPara>
                  </a14:m>
                  <a:endParaRPr lang="en-CA" sz="8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17E3FA03-140F-4610-8423-2DBED47F26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1957" y="1070453"/>
                  <a:ext cx="1392703" cy="132343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5C10F2F-517E-46C5-9B2D-AAD6550E99D1}"/>
              </a:ext>
            </a:extLst>
          </p:cNvPr>
          <p:cNvGrpSpPr/>
          <p:nvPr/>
        </p:nvGrpSpPr>
        <p:grpSpPr>
          <a:xfrm>
            <a:off x="4623664" y="1089502"/>
            <a:ext cx="3529955" cy="4271466"/>
            <a:chOff x="4623664" y="1089502"/>
            <a:chExt cx="3529955" cy="4271466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0F8FF1B-61C1-40DC-BE67-A723DAFE7BF9}"/>
                </a:ext>
              </a:extLst>
            </p:cNvPr>
            <p:cNvGrpSpPr/>
            <p:nvPr/>
          </p:nvGrpSpPr>
          <p:grpSpPr>
            <a:xfrm rot="16200000">
              <a:off x="4546926" y="1754275"/>
              <a:ext cx="3683431" cy="3529955"/>
              <a:chOff x="-833301" y="602488"/>
              <a:chExt cx="6929301" cy="6640582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F2CC1A41-6B11-485F-8E52-43476BD6AE4A}"/>
                  </a:ext>
                </a:extLst>
              </p:cNvPr>
              <p:cNvSpPr/>
              <p:nvPr/>
            </p:nvSpPr>
            <p:spPr>
              <a:xfrm rot="5400000">
                <a:off x="2668148" y="3676868"/>
                <a:ext cx="250608" cy="25060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9F2E4DE3-E0F4-41A4-BBDD-AB2FE920DA29}"/>
                  </a:ext>
                </a:extLst>
              </p:cNvPr>
              <p:cNvGrpSpPr/>
              <p:nvPr/>
            </p:nvGrpSpPr>
            <p:grpSpPr>
              <a:xfrm rot="5400000" flipH="1">
                <a:off x="79661" y="1424479"/>
                <a:ext cx="5427180" cy="4711821"/>
                <a:chOff x="1060398" y="1991653"/>
                <a:chExt cx="4032354" cy="2870306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0B9600C0-2768-42B1-9A89-9F2377C75389}"/>
                    </a:ext>
                  </a:extLst>
                </p:cNvPr>
                <p:cNvCxnSpPr/>
                <p:nvPr/>
              </p:nvCxnSpPr>
              <p:spPr>
                <a:xfrm>
                  <a:off x="1060398" y="1991653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A9BE532-3027-4629-B20C-7F76CC633694}"/>
                    </a:ext>
                  </a:extLst>
                </p:cNvPr>
                <p:cNvCxnSpPr/>
                <p:nvPr/>
              </p:nvCxnSpPr>
              <p:spPr>
                <a:xfrm>
                  <a:off x="1060398" y="2701344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261FBC23-A3E9-4653-AE0F-5B0D446A72BE}"/>
                    </a:ext>
                  </a:extLst>
                </p:cNvPr>
                <p:cNvCxnSpPr/>
                <p:nvPr/>
              </p:nvCxnSpPr>
              <p:spPr>
                <a:xfrm>
                  <a:off x="1060398" y="3429000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204E2B08-C11A-418C-A16C-A72920092091}"/>
                    </a:ext>
                  </a:extLst>
                </p:cNvPr>
                <p:cNvCxnSpPr/>
                <p:nvPr/>
              </p:nvCxnSpPr>
              <p:spPr>
                <a:xfrm>
                  <a:off x="1060398" y="4152268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4D40D748-B3E4-4745-AAC6-95D7EF22B06D}"/>
                    </a:ext>
                  </a:extLst>
                </p:cNvPr>
                <p:cNvCxnSpPr/>
                <p:nvPr/>
              </p:nvCxnSpPr>
              <p:spPr>
                <a:xfrm>
                  <a:off x="1060398" y="4861959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4F13FD27-7286-4A88-BA7E-E883B94C19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9652" y="1990445"/>
                <a:ext cx="916123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CD3D181A-4DD0-4877-B6D5-4B0799E11B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9647" y="5663214"/>
                <a:ext cx="831755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D1E15152-0249-4C30-B3A9-CBBC71F03598}"/>
                  </a:ext>
                </a:extLst>
              </p:cNvPr>
              <p:cNvSpPr/>
              <p:nvPr/>
            </p:nvSpPr>
            <p:spPr>
              <a:xfrm rot="5400000">
                <a:off x="1972578" y="-2084467"/>
                <a:ext cx="979202" cy="63531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AF6B260-B84D-440C-B821-453B2CC7B6AD}"/>
                  </a:ext>
                </a:extLst>
              </p:cNvPr>
              <p:cNvSpPr/>
              <p:nvPr/>
            </p:nvSpPr>
            <p:spPr>
              <a:xfrm rot="5400000">
                <a:off x="2108543" y="3255613"/>
                <a:ext cx="1045613" cy="69293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D8E621FF-A50B-4B2C-B208-3FE0F33501DD}"/>
                    </a:ext>
                  </a:extLst>
                </p:cNvPr>
                <p:cNvSpPr txBox="1"/>
                <p:nvPr/>
              </p:nvSpPr>
              <p:spPr>
                <a:xfrm>
                  <a:off x="5706816" y="1089502"/>
                  <a:ext cx="1392703" cy="1323439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8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8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GB" sz="8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</m:oMath>
                    </m:oMathPara>
                  </a14:m>
                  <a:endParaRPr lang="en-CA" sz="8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D8E621FF-A50B-4B2C-B208-3FE0F33501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6816" y="1089502"/>
                  <a:ext cx="1392703" cy="132343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D06DB90-62ED-4CD0-8C48-78787E64B17B}"/>
                  </a:ext>
                </a:extLst>
              </p:cNvPr>
              <p:cNvSpPr txBox="1"/>
              <p:nvPr/>
            </p:nvSpPr>
            <p:spPr>
              <a:xfrm>
                <a:off x="101914" y="7091877"/>
                <a:ext cx="8993465" cy="1287788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7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7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7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7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72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GB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GB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p>
                        <m:sSupPr>
                          <m:ctrlPr>
                            <a:rPr lang="en-GB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GB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</m:oMath>
                  </m:oMathPara>
                </a14:m>
                <a:endParaRPr lang="en-CA" sz="72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D06DB90-62ED-4CD0-8C48-78787E64B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14" y="7091877"/>
                <a:ext cx="8993465" cy="12877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A50A41E-F47F-42CD-9D0A-750DBE41CADC}"/>
                  </a:ext>
                </a:extLst>
              </p:cNvPr>
              <p:cNvSpPr txBox="1"/>
              <p:nvPr/>
            </p:nvSpPr>
            <p:spPr>
              <a:xfrm>
                <a:off x="1151339" y="51879"/>
                <a:ext cx="5994086" cy="1200329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>
                <a:softEdge rad="127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GB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GB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7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sSup>
                        <m:sSupPr>
                          <m:ctrlPr>
                            <a:rPr lang="en-GB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GB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i="1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CA" sz="72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A50A41E-F47F-42CD-9D0A-750DBE41C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339" y="51879"/>
                <a:ext cx="5994086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>
                <a:softEdge rad="127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45BA0E5-76D9-404C-AF3B-B38F6CCF2816}"/>
                  </a:ext>
                </a:extLst>
              </p:cNvPr>
              <p:cNvSpPr txBox="1"/>
              <p:nvPr/>
            </p:nvSpPr>
            <p:spPr>
              <a:xfrm>
                <a:off x="-52277" y="2813478"/>
                <a:ext cx="762905" cy="1200329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CA" sz="72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45BA0E5-76D9-404C-AF3B-B38F6CCF2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277" y="2813478"/>
                <a:ext cx="762905" cy="12003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5C04F50-F716-4E3F-9045-BFD072CF6C31}"/>
                  </a:ext>
                </a:extLst>
              </p:cNvPr>
              <p:cNvSpPr txBox="1"/>
              <p:nvPr/>
            </p:nvSpPr>
            <p:spPr>
              <a:xfrm>
                <a:off x="7853591" y="2813478"/>
                <a:ext cx="762905" cy="1200329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72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5C04F50-F716-4E3F-9045-BFD072CF6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3591" y="2813478"/>
                <a:ext cx="762905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E0DF25D9-5AA6-4BC8-A185-23FBA05244BE}"/>
              </a:ext>
            </a:extLst>
          </p:cNvPr>
          <p:cNvGrpSpPr/>
          <p:nvPr/>
        </p:nvGrpSpPr>
        <p:grpSpPr>
          <a:xfrm>
            <a:off x="9304656" y="958001"/>
            <a:ext cx="2272846" cy="4230372"/>
            <a:chOff x="9304656" y="958001"/>
            <a:chExt cx="2272846" cy="423037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D8A07BC-AEDE-447E-9034-F09D6DC32ED2}"/>
                </a:ext>
              </a:extLst>
            </p:cNvPr>
            <p:cNvGrpSpPr/>
            <p:nvPr/>
          </p:nvGrpSpPr>
          <p:grpSpPr>
            <a:xfrm rot="21373460">
              <a:off x="9304656" y="1492104"/>
              <a:ext cx="2272846" cy="3696269"/>
              <a:chOff x="7895390" y="1954551"/>
              <a:chExt cx="2272846" cy="369626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4A92FFCE-40D9-4302-876A-6CEA76392160}"/>
                  </a:ext>
                </a:extLst>
              </p:cNvPr>
              <p:cNvGrpSpPr/>
              <p:nvPr/>
            </p:nvGrpSpPr>
            <p:grpSpPr>
              <a:xfrm>
                <a:off x="8740512" y="2837324"/>
                <a:ext cx="1191932" cy="2025935"/>
                <a:chOff x="8740512" y="2837324"/>
                <a:chExt cx="1191932" cy="2025935"/>
              </a:xfrm>
            </p:grpSpPr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1C668E55-4193-4560-9A6D-3A27AFC739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40512" y="2837324"/>
                  <a:ext cx="526443" cy="193886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A37C3795-35D4-4DF6-97FD-12FD929FA8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15235" y="4672776"/>
                  <a:ext cx="517209" cy="190483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991BEBC1-68EE-4E8F-9B67-10E23F380378}"/>
                    </a:ext>
                  </a:extLst>
                </p:cNvPr>
                <p:cNvSpPr/>
                <p:nvPr/>
              </p:nvSpPr>
              <p:spPr>
                <a:xfrm>
                  <a:off x="8994686" y="3836405"/>
                  <a:ext cx="133216" cy="13321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325D8C6-978B-4FE0-8FEE-7AB693377037}"/>
                  </a:ext>
                </a:extLst>
              </p:cNvPr>
              <p:cNvGrpSpPr/>
              <p:nvPr/>
            </p:nvGrpSpPr>
            <p:grpSpPr>
              <a:xfrm>
                <a:off x="7895390" y="1954551"/>
                <a:ext cx="2272846" cy="3696269"/>
                <a:chOff x="7895390" y="1954551"/>
                <a:chExt cx="2272846" cy="3696269"/>
              </a:xfrm>
            </p:grpSpPr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EA5EDB4B-331B-4AFD-BEA4-6A3D859A13A1}"/>
                    </a:ext>
                  </a:extLst>
                </p:cNvPr>
                <p:cNvCxnSpPr/>
                <p:nvPr/>
              </p:nvCxnSpPr>
              <p:spPr>
                <a:xfrm rot="4186906" flipH="1">
                  <a:off x="8725764" y="3397023"/>
                  <a:ext cx="288494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3128999E-3444-4D35-A7B6-8312511E1CAF}"/>
                    </a:ext>
                  </a:extLst>
                </p:cNvPr>
                <p:cNvCxnSpPr/>
                <p:nvPr/>
              </p:nvCxnSpPr>
              <p:spPr>
                <a:xfrm rot="4186906" flipH="1">
                  <a:off x="8432333" y="3498075"/>
                  <a:ext cx="288494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750FF495-6B51-4D0D-B005-F54221C00425}"/>
                    </a:ext>
                  </a:extLst>
                </p:cNvPr>
                <p:cNvCxnSpPr/>
                <p:nvPr/>
              </p:nvCxnSpPr>
              <p:spPr>
                <a:xfrm rot="4186906" flipH="1">
                  <a:off x="8159555" y="3605552"/>
                  <a:ext cx="288494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EC5B2B00-EEF0-4428-8AF4-5AB3E5506C2C}"/>
                    </a:ext>
                  </a:extLst>
                </p:cNvPr>
                <p:cNvCxnSpPr/>
                <p:nvPr/>
              </p:nvCxnSpPr>
              <p:spPr>
                <a:xfrm rot="4186906" flipH="1">
                  <a:off x="7874641" y="3710483"/>
                  <a:ext cx="288494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9AD812D5-7D27-4326-BD88-19E8C571486B}"/>
                    </a:ext>
                  </a:extLst>
                </p:cNvPr>
                <p:cNvCxnSpPr/>
                <p:nvPr/>
              </p:nvCxnSpPr>
              <p:spPr>
                <a:xfrm rot="4186906" flipH="1">
                  <a:off x="7595075" y="3813444"/>
                  <a:ext cx="288494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E40C55C7-3F38-4C85-9C32-37260A61F16B}"/>
                    </a:ext>
                  </a:extLst>
                </p:cNvPr>
                <p:cNvCxnSpPr/>
                <p:nvPr/>
              </p:nvCxnSpPr>
              <p:spPr>
                <a:xfrm rot="4186906" flipH="1">
                  <a:off x="7290176" y="3892980"/>
                  <a:ext cx="288494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1E2E0066-7F47-4E49-892B-B5AD3D32F684}"/>
                    </a:ext>
                  </a:extLst>
                </p:cNvPr>
                <p:cNvCxnSpPr/>
                <p:nvPr/>
              </p:nvCxnSpPr>
              <p:spPr>
                <a:xfrm rot="4186906" flipH="1">
                  <a:off x="7017398" y="4000457"/>
                  <a:ext cx="288494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83CF8ABE-90ED-41C3-BF19-F97943512BCE}"/>
                    </a:ext>
                  </a:extLst>
                </p:cNvPr>
                <p:cNvCxnSpPr/>
                <p:nvPr/>
              </p:nvCxnSpPr>
              <p:spPr>
                <a:xfrm rot="4186906" flipH="1">
                  <a:off x="6732484" y="4105388"/>
                  <a:ext cx="288494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277749EC-7165-4631-B8AF-03BC1FCA0B2C}"/>
                    </a:ext>
                  </a:extLst>
                </p:cNvPr>
                <p:cNvCxnSpPr/>
                <p:nvPr/>
              </p:nvCxnSpPr>
              <p:spPr>
                <a:xfrm rot="4186906" flipH="1">
                  <a:off x="6452918" y="4208349"/>
                  <a:ext cx="288494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D4A20858-CAE6-46A5-B8F1-C8B34916CF63}"/>
                    </a:ext>
                  </a:extLst>
                </p:cNvPr>
                <p:cNvSpPr txBox="1"/>
                <p:nvPr/>
              </p:nvSpPr>
              <p:spPr>
                <a:xfrm>
                  <a:off x="9322640" y="958001"/>
                  <a:ext cx="1009881" cy="1323439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CA" sz="8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D4A20858-CAE6-46A5-B8F1-C8B34916CF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2640" y="958001"/>
                  <a:ext cx="1009881" cy="132343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8E13E6E-4ECA-490B-92B5-DF8F9846B48D}"/>
                  </a:ext>
                </a:extLst>
              </p:cNvPr>
              <p:cNvSpPr txBox="1"/>
              <p:nvPr/>
            </p:nvSpPr>
            <p:spPr>
              <a:xfrm>
                <a:off x="3410008" y="2794428"/>
                <a:ext cx="1442645" cy="1200329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+ 1</m:t>
                      </m:r>
                    </m:oMath>
                  </m:oMathPara>
                </a14:m>
                <a:endParaRPr lang="en-CA" sz="72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8E13E6E-4ECA-490B-92B5-DF8F9846B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0008" y="2794428"/>
                <a:ext cx="1442645" cy="12003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C76A0362-934D-4111-A436-2BB2A1BA300A}"/>
              </a:ext>
            </a:extLst>
          </p:cNvPr>
          <p:cNvSpPr txBox="1"/>
          <p:nvPr/>
        </p:nvSpPr>
        <p:spPr>
          <a:xfrm>
            <a:off x="7195538" y="223082"/>
            <a:ext cx="4996462" cy="830997"/>
          </a:xfrm>
          <a:prstGeom prst="rect">
            <a:avLst/>
          </a:prstGeom>
          <a:noFill/>
          <a:ln w="57150">
            <a:noFill/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en-GB" sz="4800" dirty="0"/>
              <a:t>“add the densities”</a:t>
            </a:r>
            <a:endParaRPr lang="en-CA" sz="4800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94E7B1D-EC67-4CA1-B6A4-01E64E244C5F}"/>
              </a:ext>
            </a:extLst>
          </p:cNvPr>
          <p:cNvGrpSpPr/>
          <p:nvPr/>
        </p:nvGrpSpPr>
        <p:grpSpPr>
          <a:xfrm>
            <a:off x="10459391" y="2289222"/>
            <a:ext cx="1324358" cy="1648940"/>
            <a:chOff x="1618840" y="2433573"/>
            <a:chExt cx="1324358" cy="164894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4CDA9EC2-BA5E-4FBC-8A9F-6C1AE50D80BE}"/>
                </a:ext>
              </a:extLst>
            </p:cNvPr>
            <p:cNvGrpSpPr/>
            <p:nvPr/>
          </p:nvGrpSpPr>
          <p:grpSpPr>
            <a:xfrm>
              <a:off x="1618840" y="2878119"/>
              <a:ext cx="684655" cy="705864"/>
              <a:chOff x="398340" y="4357177"/>
              <a:chExt cx="1794244" cy="1849825"/>
            </a:xfrm>
          </p:grpSpPr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822D3DA5-8EF0-486A-BF40-6F5DB21EDD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0" y="6185521"/>
                <a:ext cx="1794244" cy="0"/>
              </a:xfrm>
              <a:prstGeom prst="straightConnector1">
                <a:avLst/>
              </a:prstGeom>
              <a:ln w="1016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F018C1FC-DDEB-4A9E-BF87-03614409EB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583" y="4357177"/>
                <a:ext cx="0" cy="1849825"/>
              </a:xfrm>
              <a:prstGeom prst="straightConnector1">
                <a:avLst/>
              </a:prstGeom>
              <a:ln w="1016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B4B1AE5C-F2BD-407B-BC37-FBBF6DEEDA11}"/>
                    </a:ext>
                  </a:extLst>
                </p:cNvPr>
                <p:cNvSpPr txBox="1"/>
                <p:nvPr/>
              </p:nvSpPr>
              <p:spPr>
                <a:xfrm>
                  <a:off x="2258543" y="3374627"/>
                  <a:ext cx="684655" cy="70788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B4B1AE5C-F2BD-407B-BC37-FBBF6DEEDA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8543" y="3374627"/>
                  <a:ext cx="684655" cy="70788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7DEE4B19-56C7-40D3-AE0E-2F9429DBB465}"/>
                    </a:ext>
                  </a:extLst>
                </p:cNvPr>
                <p:cNvSpPr txBox="1"/>
                <p:nvPr/>
              </p:nvSpPr>
              <p:spPr>
                <a:xfrm>
                  <a:off x="1716598" y="2433573"/>
                  <a:ext cx="628032" cy="756554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7DEE4B19-56C7-40D3-AE0E-2F9429DBB4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6598" y="2433573"/>
                  <a:ext cx="628032" cy="7565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AE773D4-23EA-4E6E-8019-E073FA08817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811080" y="2701440"/>
              <a:ext cx="1361160" cy="14486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AE773D4-23EA-4E6E-8019-E073FA0881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801720" y="2692080"/>
                <a:ext cx="1379880" cy="1467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9413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015"/>
    </mc:Choice>
    <mc:Fallback xmlns="">
      <p:transition spd="slow" advTm="440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100" grpId="0"/>
      <p:bldP spid="101" grpId="0"/>
      <p:bldP spid="103" grpId="0"/>
      <p:bldP spid="10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D06DB90-62ED-4CD0-8C48-78787E64B17B}"/>
                  </a:ext>
                </a:extLst>
              </p:cNvPr>
              <p:cNvSpPr txBox="1"/>
              <p:nvPr/>
            </p:nvSpPr>
            <p:spPr>
              <a:xfrm>
                <a:off x="182230" y="1244015"/>
                <a:ext cx="8243728" cy="3046988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5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54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+1</m:t>
                          </m:r>
                          <m:sSup>
                            <m:sSupPr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5400" dirty="0">
                  <a:solidFill>
                    <a:srgbClr val="FFC000"/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5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5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i="1"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d>
                        <m:d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5400" i="1">
                          <a:latin typeface="Cambria Math" panose="02040503050406030204" pitchFamily="18" charset="0"/>
                        </a:rPr>
                        <m:t>+1</m:t>
                      </m:r>
                      <m:sSup>
                        <m:sSupPr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d>
                        <m:d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5400" dirty="0">
                  <a:solidFill>
                    <a:srgbClr val="FFC000"/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5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5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i="1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CA" sz="5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D06DB90-62ED-4CD0-8C48-78787E64B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30" y="1244015"/>
                <a:ext cx="8243728" cy="30469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A50A41E-F47F-42CD-9D0A-750DBE41CADC}"/>
                  </a:ext>
                </a:extLst>
              </p:cNvPr>
              <p:cNvSpPr txBox="1"/>
              <p:nvPr/>
            </p:nvSpPr>
            <p:spPr>
              <a:xfrm>
                <a:off x="1151339" y="51879"/>
                <a:ext cx="5994086" cy="1200329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>
                <a:softEdge rad="127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GB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GB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7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sSup>
                        <m:sSupPr>
                          <m:ctrlPr>
                            <a:rPr lang="en-GB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GB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i="1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CA" sz="72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A50A41E-F47F-42CD-9D0A-750DBE41C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339" y="51879"/>
                <a:ext cx="5994086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>
                <a:softEdge rad="127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C76A0362-934D-4111-A436-2BB2A1BA300A}"/>
              </a:ext>
            </a:extLst>
          </p:cNvPr>
          <p:cNvSpPr txBox="1"/>
          <p:nvPr/>
        </p:nvSpPr>
        <p:spPr>
          <a:xfrm>
            <a:off x="7195538" y="223082"/>
            <a:ext cx="4996462" cy="830997"/>
          </a:xfrm>
          <a:prstGeom prst="rect">
            <a:avLst/>
          </a:prstGeom>
          <a:noFill/>
          <a:ln w="57150">
            <a:noFill/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en-GB" sz="4800" dirty="0"/>
              <a:t>“add the densities”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7BC559F-9C5E-470C-9D7F-61411C2BE376}"/>
                  </a:ext>
                </a:extLst>
              </p:cNvPr>
              <p:cNvSpPr txBox="1"/>
              <p:nvPr/>
            </p:nvSpPr>
            <p:spPr>
              <a:xfrm>
                <a:off x="98301" y="4235298"/>
                <a:ext cx="8431042" cy="2835520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5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54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+1</m:t>
                          </m:r>
                          <m:sSup>
                            <m:sSupPr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5400" dirty="0">
                  <a:solidFill>
                    <a:srgbClr val="FFC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5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5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i="1"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d>
                        <m:d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5400" i="1">
                          <a:latin typeface="Cambria Math" panose="02040503050406030204" pitchFamily="18" charset="0"/>
                        </a:rPr>
                        <m:t>+1</m:t>
                      </m:r>
                      <m:sSup>
                        <m:sSupPr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d>
                        <m:d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5400" dirty="0">
                  <a:solidFill>
                    <a:srgbClr val="FFC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5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5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5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7BC559F-9C5E-470C-9D7F-61411C2BE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01" y="4235298"/>
                <a:ext cx="8431042" cy="28355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tangle 59">
            <a:extLst>
              <a:ext uri="{FF2B5EF4-FFF2-40B4-BE49-F238E27FC236}">
                <a16:creationId xmlns:a16="http://schemas.microsoft.com/office/drawing/2014/main" id="{6A0A7D93-3022-4626-85C6-CD3687E2FAC9}"/>
              </a:ext>
            </a:extLst>
          </p:cNvPr>
          <p:cNvSpPr/>
          <p:nvPr/>
        </p:nvSpPr>
        <p:spPr>
          <a:xfrm>
            <a:off x="2075745" y="1277779"/>
            <a:ext cx="5963355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539BF5-72FF-441C-A3C1-E7DF94392EFD}"/>
              </a:ext>
            </a:extLst>
          </p:cNvPr>
          <p:cNvGrpSpPr/>
          <p:nvPr/>
        </p:nvGrpSpPr>
        <p:grpSpPr>
          <a:xfrm>
            <a:off x="9304656" y="958001"/>
            <a:ext cx="2479093" cy="4230372"/>
            <a:chOff x="9304656" y="958001"/>
            <a:chExt cx="2479093" cy="4230372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FC097EA9-D3B4-42E1-94B4-1E6F3988584F}"/>
                </a:ext>
              </a:extLst>
            </p:cNvPr>
            <p:cNvGrpSpPr/>
            <p:nvPr/>
          </p:nvGrpSpPr>
          <p:grpSpPr>
            <a:xfrm>
              <a:off x="9304656" y="958001"/>
              <a:ext cx="2272846" cy="4230372"/>
              <a:chOff x="9304656" y="958001"/>
              <a:chExt cx="2272846" cy="4230372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63E07906-E9F6-42F8-94D6-626571A4FD30}"/>
                  </a:ext>
                </a:extLst>
              </p:cNvPr>
              <p:cNvGrpSpPr/>
              <p:nvPr/>
            </p:nvGrpSpPr>
            <p:grpSpPr>
              <a:xfrm rot="21373460">
                <a:off x="9304656" y="1492104"/>
                <a:ext cx="2272846" cy="3696269"/>
                <a:chOff x="7895390" y="1954551"/>
                <a:chExt cx="2272846" cy="3696269"/>
              </a:xfrm>
            </p:grpSpPr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57AD7A6C-5D4F-4213-B6F3-78C61D6EE7E3}"/>
                    </a:ext>
                  </a:extLst>
                </p:cNvPr>
                <p:cNvGrpSpPr/>
                <p:nvPr/>
              </p:nvGrpSpPr>
              <p:grpSpPr>
                <a:xfrm>
                  <a:off x="8740512" y="2837324"/>
                  <a:ext cx="1191932" cy="2025935"/>
                  <a:chOff x="8740512" y="2837324"/>
                  <a:chExt cx="1191932" cy="2025935"/>
                </a:xfrm>
              </p:grpSpPr>
              <p:cxnSp>
                <p:nvCxnSpPr>
                  <p:cNvPr id="106" name="Straight Arrow Connector 105">
                    <a:extLst>
                      <a:ext uri="{FF2B5EF4-FFF2-40B4-BE49-F238E27FC236}">
                        <a16:creationId xmlns:a16="http://schemas.microsoft.com/office/drawing/2014/main" id="{C916A554-2664-454F-A264-9FB738C6BF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740512" y="2837324"/>
                    <a:ext cx="526443" cy="193886"/>
                  </a:xfrm>
                  <a:prstGeom prst="straightConnector1">
                    <a:avLst/>
                  </a:prstGeom>
                  <a:ln w="508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Arrow Connector 106">
                    <a:extLst>
                      <a:ext uri="{FF2B5EF4-FFF2-40B4-BE49-F238E27FC236}">
                        <a16:creationId xmlns:a16="http://schemas.microsoft.com/office/drawing/2014/main" id="{3552E097-79BB-4BFD-A0EC-1CF56EC1FC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415235" y="4672776"/>
                    <a:ext cx="517209" cy="190483"/>
                  </a:xfrm>
                  <a:prstGeom prst="straightConnector1">
                    <a:avLst/>
                  </a:prstGeom>
                  <a:ln w="508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4F9EBF28-5BAE-4898-B239-7CCE1666D571}"/>
                      </a:ext>
                    </a:extLst>
                  </p:cNvPr>
                  <p:cNvSpPr/>
                  <p:nvPr/>
                </p:nvSpPr>
                <p:spPr>
                  <a:xfrm>
                    <a:off x="8994686" y="3836405"/>
                    <a:ext cx="133216" cy="133215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46A8A59B-352F-4E9D-94C6-408D12D05542}"/>
                    </a:ext>
                  </a:extLst>
                </p:cNvPr>
                <p:cNvGrpSpPr/>
                <p:nvPr/>
              </p:nvGrpSpPr>
              <p:grpSpPr>
                <a:xfrm>
                  <a:off x="7895390" y="1954551"/>
                  <a:ext cx="2272846" cy="3696269"/>
                  <a:chOff x="7895390" y="1954551"/>
                  <a:chExt cx="2272846" cy="3696269"/>
                </a:xfrm>
              </p:grpSpPr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F7DE53E9-B932-4584-BF63-D040B252C0CF}"/>
                      </a:ext>
                    </a:extLst>
                  </p:cNvPr>
                  <p:cNvCxnSpPr/>
                  <p:nvPr/>
                </p:nvCxnSpPr>
                <p:spPr>
                  <a:xfrm rot="4186906" flipH="1">
                    <a:off x="8725764" y="3397023"/>
                    <a:ext cx="288494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2B271106-9A98-464F-9BEB-8E750ED70E86}"/>
                      </a:ext>
                    </a:extLst>
                  </p:cNvPr>
                  <p:cNvCxnSpPr/>
                  <p:nvPr/>
                </p:nvCxnSpPr>
                <p:spPr>
                  <a:xfrm rot="4186906" flipH="1">
                    <a:off x="8432333" y="3498075"/>
                    <a:ext cx="288494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12D35E7F-5840-4B41-86BC-FAAEFC85D781}"/>
                      </a:ext>
                    </a:extLst>
                  </p:cNvPr>
                  <p:cNvCxnSpPr/>
                  <p:nvPr/>
                </p:nvCxnSpPr>
                <p:spPr>
                  <a:xfrm rot="4186906" flipH="1">
                    <a:off x="8159555" y="3605552"/>
                    <a:ext cx="288494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C5E26C4E-E844-4559-B6D5-F61588872811}"/>
                      </a:ext>
                    </a:extLst>
                  </p:cNvPr>
                  <p:cNvCxnSpPr/>
                  <p:nvPr/>
                </p:nvCxnSpPr>
                <p:spPr>
                  <a:xfrm rot="4186906" flipH="1">
                    <a:off x="7874641" y="3710483"/>
                    <a:ext cx="288494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754090DA-6180-43E3-BC7E-CDD24AD131EC}"/>
                      </a:ext>
                    </a:extLst>
                  </p:cNvPr>
                  <p:cNvCxnSpPr/>
                  <p:nvPr/>
                </p:nvCxnSpPr>
                <p:spPr>
                  <a:xfrm rot="4186906" flipH="1">
                    <a:off x="7595075" y="3813444"/>
                    <a:ext cx="288494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4F67717C-7CF9-4C05-8488-CE5E7C9FECEE}"/>
                      </a:ext>
                    </a:extLst>
                  </p:cNvPr>
                  <p:cNvCxnSpPr/>
                  <p:nvPr/>
                </p:nvCxnSpPr>
                <p:spPr>
                  <a:xfrm rot="4186906" flipH="1">
                    <a:off x="7290176" y="3892980"/>
                    <a:ext cx="288494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98757D29-EF7C-4A75-9978-9DB1C55CE74A}"/>
                      </a:ext>
                    </a:extLst>
                  </p:cNvPr>
                  <p:cNvCxnSpPr/>
                  <p:nvPr/>
                </p:nvCxnSpPr>
                <p:spPr>
                  <a:xfrm rot="4186906" flipH="1">
                    <a:off x="7017398" y="4000457"/>
                    <a:ext cx="288494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5FB46187-BD89-4A5A-A65F-955C1BAB6409}"/>
                      </a:ext>
                    </a:extLst>
                  </p:cNvPr>
                  <p:cNvCxnSpPr/>
                  <p:nvPr/>
                </p:nvCxnSpPr>
                <p:spPr>
                  <a:xfrm rot="4186906" flipH="1">
                    <a:off x="6732484" y="4105388"/>
                    <a:ext cx="288494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AC3A2E83-D948-495A-A994-AEA00392B060}"/>
                      </a:ext>
                    </a:extLst>
                  </p:cNvPr>
                  <p:cNvCxnSpPr/>
                  <p:nvPr/>
                </p:nvCxnSpPr>
                <p:spPr>
                  <a:xfrm rot="4186906" flipH="1">
                    <a:off x="6452918" y="4208349"/>
                    <a:ext cx="288494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6CFE6370-2DDF-432D-88B7-AAD70BC19890}"/>
                      </a:ext>
                    </a:extLst>
                  </p:cNvPr>
                  <p:cNvSpPr txBox="1"/>
                  <p:nvPr/>
                </p:nvSpPr>
                <p:spPr>
                  <a:xfrm>
                    <a:off x="9322640" y="958001"/>
                    <a:ext cx="1009881" cy="1323439"/>
                  </a:xfrm>
                  <a:prstGeom prst="rect">
                    <a:avLst/>
                  </a:prstGeom>
                  <a:noFill/>
                  <a:ln>
                    <a:solidFill>
                      <a:schemeClr val="bg1"/>
                    </a:solidFill>
                  </a:ln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oMath>
                      </m:oMathPara>
                    </a14:m>
                    <a:endParaRPr lang="en-CA" sz="8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6CFE6370-2DDF-432D-88B7-AAD70BC198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22640" y="958001"/>
                    <a:ext cx="1009881" cy="132343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bg1"/>
                    </a:solidFill>
                  </a:ln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AB87C573-F783-4B1F-93B6-E50A9A416593}"/>
                </a:ext>
              </a:extLst>
            </p:cNvPr>
            <p:cNvGrpSpPr/>
            <p:nvPr/>
          </p:nvGrpSpPr>
          <p:grpSpPr>
            <a:xfrm>
              <a:off x="10459391" y="2289222"/>
              <a:ext cx="1324358" cy="1648940"/>
              <a:chOff x="1618840" y="2433573"/>
              <a:chExt cx="1324358" cy="1648940"/>
            </a:xfrm>
          </p:grpSpPr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417079F5-144B-47D4-8926-6ABAF0486147}"/>
                  </a:ext>
                </a:extLst>
              </p:cNvPr>
              <p:cNvGrpSpPr/>
              <p:nvPr/>
            </p:nvGrpSpPr>
            <p:grpSpPr>
              <a:xfrm>
                <a:off x="1618840" y="2878119"/>
                <a:ext cx="684655" cy="705864"/>
                <a:chOff x="398340" y="4357177"/>
                <a:chExt cx="1794244" cy="1849825"/>
              </a:xfrm>
            </p:grpSpPr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27336492-EFB9-4F43-AEA6-631031BF76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8340" y="6185521"/>
                  <a:ext cx="1794244" cy="0"/>
                </a:xfrm>
                <a:prstGeom prst="straightConnector1">
                  <a:avLst/>
                </a:prstGeom>
                <a:ln w="1016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Arrow Connector 113">
                  <a:extLst>
                    <a:ext uri="{FF2B5EF4-FFF2-40B4-BE49-F238E27FC236}">
                      <a16:creationId xmlns:a16="http://schemas.microsoft.com/office/drawing/2014/main" id="{51FC258D-E104-40FD-B4CB-31C3A3EE61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3583" y="4357177"/>
                  <a:ext cx="0" cy="1849825"/>
                </a:xfrm>
                <a:prstGeom prst="straightConnector1">
                  <a:avLst/>
                </a:prstGeom>
                <a:ln w="1016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BEAD1612-2935-4AF8-8F44-3655891362E7}"/>
                      </a:ext>
                    </a:extLst>
                  </p:cNvPr>
                  <p:cNvSpPr txBox="1"/>
                  <p:nvPr/>
                </p:nvSpPr>
                <p:spPr>
                  <a:xfrm>
                    <a:off x="2258543" y="3374627"/>
                    <a:ext cx="684655" cy="707886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40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BEAD1612-2935-4AF8-8F44-3655891362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58543" y="3374627"/>
                    <a:ext cx="684655" cy="7078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9E6A14D6-3DE0-48E6-AE3F-C12A3D96A97D}"/>
                      </a:ext>
                    </a:extLst>
                  </p:cNvPr>
                  <p:cNvSpPr txBox="1"/>
                  <p:nvPr/>
                </p:nvSpPr>
                <p:spPr>
                  <a:xfrm>
                    <a:off x="1716598" y="2433573"/>
                    <a:ext cx="628032" cy="756554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40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9E6A14D6-3DE0-48E6-AE3F-C12A3D96A9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16598" y="2433573"/>
                    <a:ext cx="628032" cy="756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7DA5CB9-F532-4E58-BD49-42206F7A5B9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80600" y="624960"/>
              <a:ext cx="10685160" cy="6331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7DA5CB9-F532-4E58-BD49-42206F7A5B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1240" y="615600"/>
                <a:ext cx="10703880" cy="6350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3946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9957">
        <p:fade/>
      </p:transition>
    </mc:Choice>
    <mc:Fallback xmlns="">
      <p:transition spd="med" advTm="499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uild="p"/>
      <p:bldP spid="59" grpId="0" uiExpand="1" build="p"/>
      <p:bldP spid="6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0">
            <a:extLst>
              <a:ext uri="{FF2B5EF4-FFF2-40B4-BE49-F238E27FC236}">
                <a16:creationId xmlns:a16="http://schemas.microsoft.com/office/drawing/2014/main" id="{42EEA155-507E-450C-B431-3CB9EB6E7367}"/>
              </a:ext>
            </a:extLst>
          </p:cNvPr>
          <p:cNvGrpSpPr/>
          <p:nvPr/>
        </p:nvGrpSpPr>
        <p:grpSpPr>
          <a:xfrm>
            <a:off x="-609003" y="-342900"/>
            <a:ext cx="6626957" cy="5547562"/>
            <a:chOff x="-609003" y="-304800"/>
            <a:chExt cx="6626957" cy="5547562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7E57261B-7019-48F7-AACE-F2FE678C8CAE}"/>
                </a:ext>
              </a:extLst>
            </p:cNvPr>
            <p:cNvGrpSpPr/>
            <p:nvPr/>
          </p:nvGrpSpPr>
          <p:grpSpPr>
            <a:xfrm>
              <a:off x="-609003" y="-304800"/>
              <a:ext cx="5788759" cy="5547562"/>
              <a:chOff x="-833301" y="602488"/>
              <a:chExt cx="6929301" cy="6640582"/>
            </a:xfrm>
          </p:grpSpPr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35C262AC-2B5F-4EC7-9954-46D9C328767F}"/>
                  </a:ext>
                </a:extLst>
              </p:cNvPr>
              <p:cNvSpPr/>
              <p:nvPr/>
            </p:nvSpPr>
            <p:spPr>
              <a:xfrm rot="5400000">
                <a:off x="2668148" y="3676868"/>
                <a:ext cx="250608" cy="25060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21F4A582-CBB7-43FE-B68A-ECA91248B746}"/>
                  </a:ext>
                </a:extLst>
              </p:cNvPr>
              <p:cNvGrpSpPr/>
              <p:nvPr/>
            </p:nvGrpSpPr>
            <p:grpSpPr>
              <a:xfrm rot="5400000" flipH="1">
                <a:off x="79661" y="1424479"/>
                <a:ext cx="5427180" cy="4711821"/>
                <a:chOff x="1060398" y="1991653"/>
                <a:chExt cx="4032354" cy="2870306"/>
              </a:xfrm>
            </p:grpSpPr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8397B424-47EF-455F-A6A0-19EB3E2B8C55}"/>
                    </a:ext>
                  </a:extLst>
                </p:cNvPr>
                <p:cNvCxnSpPr/>
                <p:nvPr/>
              </p:nvCxnSpPr>
              <p:spPr>
                <a:xfrm>
                  <a:off x="1060398" y="1991653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73C8EDEA-EC77-49CB-A011-937F8F372C56}"/>
                    </a:ext>
                  </a:extLst>
                </p:cNvPr>
                <p:cNvCxnSpPr/>
                <p:nvPr/>
              </p:nvCxnSpPr>
              <p:spPr>
                <a:xfrm>
                  <a:off x="1060398" y="2701344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F393BC61-D772-4BF6-81A5-D3A05BB9BE03}"/>
                    </a:ext>
                  </a:extLst>
                </p:cNvPr>
                <p:cNvCxnSpPr/>
                <p:nvPr/>
              </p:nvCxnSpPr>
              <p:spPr>
                <a:xfrm>
                  <a:off x="1060398" y="3429000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091892DC-7CEE-4D38-B490-5EE0FBD13515}"/>
                    </a:ext>
                  </a:extLst>
                </p:cNvPr>
                <p:cNvCxnSpPr/>
                <p:nvPr/>
              </p:nvCxnSpPr>
              <p:spPr>
                <a:xfrm>
                  <a:off x="1060398" y="4152268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7FDB6B4F-8A7A-4119-89BB-BE559B7FA797}"/>
                    </a:ext>
                  </a:extLst>
                </p:cNvPr>
                <p:cNvCxnSpPr/>
                <p:nvPr/>
              </p:nvCxnSpPr>
              <p:spPr>
                <a:xfrm>
                  <a:off x="1060398" y="4861959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D196A63F-18BB-47BF-B353-9A365C03C7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9652" y="1990445"/>
                <a:ext cx="916123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>
                <a:extLst>
                  <a:ext uri="{FF2B5EF4-FFF2-40B4-BE49-F238E27FC236}">
                    <a16:creationId xmlns:a16="http://schemas.microsoft.com/office/drawing/2014/main" id="{FD803CFF-8741-4800-8FF9-2C8F8C5CCE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9647" y="5663214"/>
                <a:ext cx="831755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9B9D5885-0E6B-402E-8DA3-286B01C2073E}"/>
                  </a:ext>
                </a:extLst>
              </p:cNvPr>
              <p:cNvSpPr/>
              <p:nvPr/>
            </p:nvSpPr>
            <p:spPr>
              <a:xfrm rot="5400000">
                <a:off x="1972578" y="-2084467"/>
                <a:ext cx="979202" cy="63531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438D2DC5-613B-4032-9A23-4D0D388DC299}"/>
                  </a:ext>
                </a:extLst>
              </p:cNvPr>
              <p:cNvSpPr/>
              <p:nvPr/>
            </p:nvSpPr>
            <p:spPr>
              <a:xfrm rot="5400000">
                <a:off x="2108543" y="3255613"/>
                <a:ext cx="1045613" cy="69293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297F3657-48AD-4D0B-BE56-DFE48AD627EA}"/>
                    </a:ext>
                  </a:extLst>
                </p:cNvPr>
                <p:cNvSpPr txBox="1"/>
                <p:nvPr/>
              </p:nvSpPr>
              <p:spPr>
                <a:xfrm>
                  <a:off x="4625251" y="379136"/>
                  <a:ext cx="1392703" cy="1323439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8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8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GB" sz="8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oMath>
                    </m:oMathPara>
                  </a14:m>
                  <a:endParaRPr lang="en-CA" sz="8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297F3657-48AD-4D0B-BE56-DFE48AD627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5251" y="379136"/>
                  <a:ext cx="1392703" cy="132343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AFB977A-A905-43EB-A08D-3268FDD39FA7}"/>
              </a:ext>
            </a:extLst>
          </p:cNvPr>
          <p:cNvGrpSpPr/>
          <p:nvPr/>
        </p:nvGrpSpPr>
        <p:grpSpPr>
          <a:xfrm>
            <a:off x="6153009" y="-190609"/>
            <a:ext cx="5788759" cy="5547562"/>
            <a:chOff x="-833301" y="602488"/>
            <a:chExt cx="6929301" cy="6640582"/>
          </a:xfrm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08761A79-4513-4225-AEFF-3B39D30A6BAF}"/>
                </a:ext>
              </a:extLst>
            </p:cNvPr>
            <p:cNvSpPr/>
            <p:nvPr/>
          </p:nvSpPr>
          <p:spPr>
            <a:xfrm rot="5400000">
              <a:off x="2668148" y="3676868"/>
              <a:ext cx="250608" cy="2506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5D41337B-E72F-4790-80E7-0AE52A93EBB4}"/>
                </a:ext>
              </a:extLst>
            </p:cNvPr>
            <p:cNvGrpSpPr/>
            <p:nvPr/>
          </p:nvGrpSpPr>
          <p:grpSpPr>
            <a:xfrm rot="5400000" flipH="1">
              <a:off x="79661" y="1424479"/>
              <a:ext cx="5427180" cy="4711821"/>
              <a:chOff x="1060398" y="1991653"/>
              <a:chExt cx="4032354" cy="2870306"/>
            </a:xfrm>
          </p:grpSpPr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9717848B-9277-4735-81CD-554EB58BBAC9}"/>
                  </a:ext>
                </a:extLst>
              </p:cNvPr>
              <p:cNvCxnSpPr/>
              <p:nvPr/>
            </p:nvCxnSpPr>
            <p:spPr>
              <a:xfrm>
                <a:off x="1060398" y="1991653"/>
                <a:ext cx="403235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D2B4297E-76FE-455A-93A7-F3795130E55D}"/>
                  </a:ext>
                </a:extLst>
              </p:cNvPr>
              <p:cNvCxnSpPr/>
              <p:nvPr/>
            </p:nvCxnSpPr>
            <p:spPr>
              <a:xfrm>
                <a:off x="1060398" y="3429000"/>
                <a:ext cx="403235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89E83927-0A73-46D2-8CEF-2A3A77D1D4B8}"/>
                  </a:ext>
                </a:extLst>
              </p:cNvPr>
              <p:cNvCxnSpPr/>
              <p:nvPr/>
            </p:nvCxnSpPr>
            <p:spPr>
              <a:xfrm>
                <a:off x="1060398" y="4861959"/>
                <a:ext cx="403235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975A6D4C-FE29-4892-999F-C0C85846F3FA}"/>
                </a:ext>
              </a:extLst>
            </p:cNvPr>
            <p:cNvCxnSpPr>
              <a:cxnSpLocks/>
            </p:cNvCxnSpPr>
            <p:nvPr/>
          </p:nvCxnSpPr>
          <p:spPr>
            <a:xfrm>
              <a:off x="2789652" y="1990445"/>
              <a:ext cx="916123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6A008447-7F09-4874-93B4-6DFA47FE9AC7}"/>
                </a:ext>
              </a:extLst>
            </p:cNvPr>
            <p:cNvCxnSpPr>
              <a:cxnSpLocks/>
            </p:cNvCxnSpPr>
            <p:nvPr/>
          </p:nvCxnSpPr>
          <p:spPr>
            <a:xfrm>
              <a:off x="2789647" y="5663214"/>
              <a:ext cx="831755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406333D6-9881-4D3F-B904-A17BAC59D433}"/>
                </a:ext>
              </a:extLst>
            </p:cNvPr>
            <p:cNvSpPr/>
            <p:nvPr/>
          </p:nvSpPr>
          <p:spPr>
            <a:xfrm rot="5400000">
              <a:off x="1972578" y="-2084467"/>
              <a:ext cx="979202" cy="6353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09E0237B-4630-4C3E-A629-A0AD3C997F62}"/>
                </a:ext>
              </a:extLst>
            </p:cNvPr>
            <p:cNvSpPr/>
            <p:nvPr/>
          </p:nvSpPr>
          <p:spPr>
            <a:xfrm rot="5400000">
              <a:off x="2108543" y="3255613"/>
              <a:ext cx="1045613" cy="69293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12935B7-7204-4039-8AB9-8509E94A6CE7}"/>
              </a:ext>
            </a:extLst>
          </p:cNvPr>
          <p:cNvGrpSpPr/>
          <p:nvPr/>
        </p:nvGrpSpPr>
        <p:grpSpPr>
          <a:xfrm>
            <a:off x="1569609" y="639969"/>
            <a:ext cx="2308112" cy="2081508"/>
            <a:chOff x="-547478" y="1474796"/>
            <a:chExt cx="4011591" cy="361774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D54B47C-A27B-4C3C-B66D-5F24DB217EA4}"/>
                </a:ext>
              </a:extLst>
            </p:cNvPr>
            <p:cNvGrpSpPr/>
            <p:nvPr/>
          </p:nvGrpSpPr>
          <p:grpSpPr>
            <a:xfrm>
              <a:off x="894169" y="2594460"/>
              <a:ext cx="1794244" cy="1849825"/>
              <a:chOff x="398340" y="4357177"/>
              <a:chExt cx="1794244" cy="184982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FD42BFD3-6CD7-47B5-8501-613072C1DD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0" y="6185521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5C3A741F-C997-489D-A9FC-E2A1A3DD9D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583" y="4357177"/>
                <a:ext cx="0" cy="1849825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2D9ECE7-08B3-4BF5-9D26-00F9F43C2DF6}"/>
                    </a:ext>
                  </a:extLst>
                </p:cNvPr>
                <p:cNvSpPr txBox="1"/>
                <p:nvPr/>
              </p:nvSpPr>
              <p:spPr>
                <a:xfrm>
                  <a:off x="2576326" y="4261544"/>
                  <a:ext cx="887787" cy="830998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2D9ECE7-08B3-4BF5-9D26-00F9F43C2D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6326" y="4261544"/>
                  <a:ext cx="887787" cy="830998"/>
                </a:xfrm>
                <a:prstGeom prst="rect">
                  <a:avLst/>
                </a:prstGeom>
                <a:blipFill>
                  <a:blip r:embed="rId8"/>
                  <a:stretch>
                    <a:fillRect r="-33333" b="-57692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78DD6FE-EE8B-46B8-AAEA-7EBA2AE8FD96}"/>
                    </a:ext>
                  </a:extLst>
                </p:cNvPr>
                <p:cNvSpPr txBox="1"/>
                <p:nvPr/>
              </p:nvSpPr>
              <p:spPr>
                <a:xfrm>
                  <a:off x="-547478" y="1474796"/>
                  <a:ext cx="887787" cy="889283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78DD6FE-EE8B-46B8-AAEA-7EBA2AE8FD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547478" y="1474796"/>
                  <a:ext cx="887787" cy="889283"/>
                </a:xfrm>
                <a:prstGeom prst="rect">
                  <a:avLst/>
                </a:prstGeom>
                <a:blipFill>
                  <a:blip r:embed="rId5"/>
                  <a:stretch>
                    <a:fillRect r="-36905" b="-63095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3783209-4299-4A33-91AD-E7014E5A207E}"/>
                  </a:ext>
                </a:extLst>
              </p:cNvPr>
              <p:cNvSpPr txBox="1"/>
              <p:nvPr/>
            </p:nvSpPr>
            <p:spPr>
              <a:xfrm>
                <a:off x="718453" y="4581351"/>
                <a:ext cx="4462744" cy="227664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d>
                        <m:dPr>
                          <m:ctrlP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d>
                        <m:dPr>
                          <m:ctrlP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6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3783209-4299-4A33-91AD-E7014E5A2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53" y="4581351"/>
                <a:ext cx="4462744" cy="227664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0EF9F0-B868-4C50-9F4B-1E57CD68B83E}"/>
                  </a:ext>
                </a:extLst>
              </p:cNvPr>
              <p:cNvSpPr txBox="1"/>
              <p:nvPr/>
            </p:nvSpPr>
            <p:spPr>
              <a:xfrm>
                <a:off x="6742122" y="4570703"/>
                <a:ext cx="4462744" cy="234859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GB" sz="60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GB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acc>
                      <m:d>
                        <m:d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GB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GB" sz="6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6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6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6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e>
                      </m:d>
                      <m:r>
                        <a:rPr lang="en-GB" sz="60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GB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GB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acc>
                      <m:d>
                        <m:d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GB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GB" sz="6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6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6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6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e>
                      </m:d>
                      <m:r>
                        <a:rPr lang="en-GB" sz="60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0EF9F0-B868-4C50-9F4B-1E57CD68B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122" y="4570703"/>
                <a:ext cx="4462744" cy="234859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B040C6B-A242-426B-9FD8-5BFC6058811E}"/>
              </a:ext>
            </a:extLst>
          </p:cNvPr>
          <p:cNvCxnSpPr>
            <a:cxnSpLocks/>
          </p:cNvCxnSpPr>
          <p:nvPr/>
        </p:nvCxnSpPr>
        <p:spPr>
          <a:xfrm>
            <a:off x="6096000" y="15913"/>
            <a:ext cx="0" cy="6842087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1033A3B-FC2D-4666-92D0-624CFEEB15B6}"/>
              </a:ext>
            </a:extLst>
          </p:cNvPr>
          <p:cNvGrpSpPr/>
          <p:nvPr/>
        </p:nvGrpSpPr>
        <p:grpSpPr>
          <a:xfrm>
            <a:off x="9161014" y="-74822"/>
            <a:ext cx="2456676" cy="2752032"/>
            <a:chOff x="7048292" y="-33195"/>
            <a:chExt cx="4362681" cy="48871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739F24A7-669C-4CB6-AD5F-6C4E9F9A9FDD}"/>
                    </a:ext>
                  </a:extLst>
                </p:cNvPr>
                <p:cNvSpPr txBox="1"/>
                <p:nvPr/>
              </p:nvSpPr>
              <p:spPr>
                <a:xfrm>
                  <a:off x="10523186" y="3932843"/>
                  <a:ext cx="887787" cy="921150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GB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GB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72AA9E1D-E1E9-4A83-B697-352946A8D3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3186" y="3932843"/>
                  <a:ext cx="887787" cy="92115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8EF4FD9-1475-40F9-9A2C-BFC8ACFA5D3E}"/>
                    </a:ext>
                  </a:extLst>
                </p:cNvPr>
                <p:cNvSpPr txBox="1"/>
                <p:nvPr/>
              </p:nvSpPr>
              <p:spPr>
                <a:xfrm>
                  <a:off x="7196328" y="-33195"/>
                  <a:ext cx="887787" cy="99322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GB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GB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8EF4FD9-1475-40F9-9A2C-BFC8ACFA5D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6328" y="-33195"/>
                  <a:ext cx="887787" cy="993221"/>
                </a:xfrm>
                <a:prstGeom prst="rect">
                  <a:avLst/>
                </a:prstGeom>
                <a:blipFill>
                  <a:blip r:embed="rId11"/>
                  <a:stretch>
                    <a:fillRect r="-40244" b="-70330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8199109-671E-4C1E-9AFD-12806F064A1A}"/>
                </a:ext>
              </a:extLst>
            </p:cNvPr>
            <p:cNvGrpSpPr/>
            <p:nvPr/>
          </p:nvGrpSpPr>
          <p:grpSpPr>
            <a:xfrm>
              <a:off x="7048292" y="764056"/>
              <a:ext cx="3502256" cy="3675637"/>
              <a:chOff x="-1446895" y="2525124"/>
              <a:chExt cx="3502256" cy="3675637"/>
            </a:xfrm>
          </p:grpSpPr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30C786BA-7F28-40DE-BE04-43740E0AC7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446895" y="6200761"/>
                <a:ext cx="3502256" cy="0"/>
              </a:xfrm>
              <a:prstGeom prst="straightConnector1">
                <a:avLst/>
              </a:prstGeom>
              <a:ln w="1270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77521D70-A2F8-4E7F-A395-EF3CD81387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416732" y="2525124"/>
                <a:ext cx="0" cy="3673988"/>
              </a:xfrm>
              <a:prstGeom prst="straightConnector1">
                <a:avLst/>
              </a:prstGeom>
              <a:ln w="1270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A066FBEF-0648-48C7-B729-C3DC72E948BA}"/>
                  </a:ext>
                </a:extLst>
              </p:cNvPr>
              <p:cNvSpPr txBox="1"/>
              <p:nvPr/>
            </p:nvSpPr>
            <p:spPr>
              <a:xfrm>
                <a:off x="6252359" y="2872508"/>
                <a:ext cx="3491940" cy="139608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GB" sz="6000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6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GB" sz="6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GB" sz="6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e>
                    </m:acc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CA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A066FBEF-0648-48C7-B729-C3DC72E94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359" y="2872508"/>
                <a:ext cx="3491940" cy="13960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18851B41-704F-4ECE-88BC-B3826FDDFCD0}"/>
              </a:ext>
            </a:extLst>
          </p:cNvPr>
          <p:cNvGrpSpPr/>
          <p:nvPr/>
        </p:nvGrpSpPr>
        <p:grpSpPr>
          <a:xfrm>
            <a:off x="4473334" y="1372783"/>
            <a:ext cx="2633886" cy="1401859"/>
            <a:chOff x="4447716" y="3301202"/>
            <a:chExt cx="2633886" cy="1401859"/>
          </a:xfrm>
        </p:grpSpPr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4538B75D-485F-4ACD-B9C2-536FA1966F9B}"/>
                </a:ext>
              </a:extLst>
            </p:cNvPr>
            <p:cNvCxnSpPr>
              <a:cxnSpLocks/>
            </p:cNvCxnSpPr>
            <p:nvPr/>
          </p:nvCxnSpPr>
          <p:spPr>
            <a:xfrm>
              <a:off x="4447716" y="3973886"/>
              <a:ext cx="263388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1C1DC2FF-07F6-4938-B07C-B92E5C310585}"/>
                    </a:ext>
                  </a:extLst>
                </p:cNvPr>
                <p:cNvSpPr txBox="1"/>
                <p:nvPr/>
              </p:nvSpPr>
              <p:spPr>
                <a:xfrm>
                  <a:off x="4751470" y="3301202"/>
                  <a:ext cx="2010010" cy="1401859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  <a:effectLst>
                  <a:softEdge rad="127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GB" sz="3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GB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GB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acc>
                          <m:accPr>
                            <m:chr m:val="⃗"/>
                            <m:ctrlPr>
                              <a:rPr lang="en-GB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GB" sz="3600" dirty="0">
                    <a:solidFill>
                      <a:srgbClr val="00206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GB" sz="3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GB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GB" sz="3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acc>
                          <m:accPr>
                            <m:chr m:val="⃗"/>
                            <m:ctrlPr>
                              <a:rPr lang="en-GB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36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1C1DC2FF-07F6-4938-B07C-B92E5C3105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1470" y="3301202"/>
                  <a:ext cx="2010010" cy="140185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  <a:effectLst>
                  <a:softEdge rad="127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D05D0E8-BAC6-4CB7-9B51-3C66248FEAB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155800" y="2354040"/>
              <a:ext cx="3051000" cy="4428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D05D0E8-BAC6-4CB7-9B51-3C66248FEA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146440" y="2344680"/>
                <a:ext cx="3069720" cy="4447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990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87"/>
    </mc:Choice>
    <mc:Fallback xmlns="">
      <p:transition spd="slow" advTm="31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3" grpId="0" animBg="1"/>
      <p:bldP spid="1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2D45AE2-A74D-4728-A232-E63772693F6E}"/>
              </a:ext>
            </a:extLst>
          </p:cNvPr>
          <p:cNvGrpSpPr/>
          <p:nvPr/>
        </p:nvGrpSpPr>
        <p:grpSpPr>
          <a:xfrm>
            <a:off x="-268818" y="-411110"/>
            <a:ext cx="12334220" cy="7269110"/>
            <a:chOff x="-268818" y="-411110"/>
            <a:chExt cx="12334220" cy="7269110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8CAF357-F41D-4D57-B852-68E33BE6EE2C}"/>
                </a:ext>
              </a:extLst>
            </p:cNvPr>
            <p:cNvGrpSpPr/>
            <p:nvPr/>
          </p:nvGrpSpPr>
          <p:grpSpPr>
            <a:xfrm rot="16200000">
              <a:off x="6397241" y="-206336"/>
              <a:ext cx="5788759" cy="5547562"/>
              <a:chOff x="-833301" y="602488"/>
              <a:chExt cx="6929301" cy="6640582"/>
            </a:xfrm>
          </p:grpSpPr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53F460CE-C157-4991-BD5A-EFAC124E5F78}"/>
                  </a:ext>
                </a:extLst>
              </p:cNvPr>
              <p:cNvSpPr/>
              <p:nvPr/>
            </p:nvSpPr>
            <p:spPr>
              <a:xfrm rot="5400000">
                <a:off x="2668148" y="3676868"/>
                <a:ext cx="250608" cy="25060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2200C114-ABB3-49E2-994A-13339FAF659B}"/>
                  </a:ext>
                </a:extLst>
              </p:cNvPr>
              <p:cNvGrpSpPr/>
              <p:nvPr/>
            </p:nvGrpSpPr>
            <p:grpSpPr>
              <a:xfrm rot="5400000" flipH="1">
                <a:off x="79661" y="1424479"/>
                <a:ext cx="5427180" cy="4711821"/>
                <a:chOff x="1060398" y="1991653"/>
                <a:chExt cx="4032354" cy="2870306"/>
              </a:xfrm>
            </p:grpSpPr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B90D843C-86F2-4614-B935-2D896776CF52}"/>
                    </a:ext>
                  </a:extLst>
                </p:cNvPr>
                <p:cNvCxnSpPr/>
                <p:nvPr/>
              </p:nvCxnSpPr>
              <p:spPr>
                <a:xfrm>
                  <a:off x="1060398" y="1991653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F2159719-1598-4BA5-B579-C1F66D4AD34D}"/>
                    </a:ext>
                  </a:extLst>
                </p:cNvPr>
                <p:cNvCxnSpPr/>
                <p:nvPr/>
              </p:nvCxnSpPr>
              <p:spPr>
                <a:xfrm>
                  <a:off x="1060398" y="3429000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227DCCD0-A142-42DA-BC1A-47D6A41B67B6}"/>
                    </a:ext>
                  </a:extLst>
                </p:cNvPr>
                <p:cNvCxnSpPr/>
                <p:nvPr/>
              </p:nvCxnSpPr>
              <p:spPr>
                <a:xfrm>
                  <a:off x="1060398" y="4861959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9B790A2B-8D65-4459-9355-81327DD18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9652" y="1990445"/>
                <a:ext cx="916123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5C2E18A9-8EFA-4110-B2AA-52272EF93C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9647" y="5663214"/>
                <a:ext cx="831755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FD934BDC-1D75-4F13-9562-779AC62E64A2}"/>
                  </a:ext>
                </a:extLst>
              </p:cNvPr>
              <p:cNvSpPr/>
              <p:nvPr/>
            </p:nvSpPr>
            <p:spPr>
              <a:xfrm rot="5400000">
                <a:off x="1972578" y="-2084467"/>
                <a:ext cx="979202" cy="63531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39DE4C62-3277-4FE1-80BB-08CFDAB89F28}"/>
                  </a:ext>
                </a:extLst>
              </p:cNvPr>
              <p:cNvSpPr/>
              <p:nvPr/>
            </p:nvSpPr>
            <p:spPr>
              <a:xfrm rot="5400000">
                <a:off x="2108543" y="3255613"/>
                <a:ext cx="1045613" cy="69293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617A90F-0F7D-4CD3-962D-019C72A51F5C}"/>
                </a:ext>
              </a:extLst>
            </p:cNvPr>
            <p:cNvGrpSpPr/>
            <p:nvPr/>
          </p:nvGrpSpPr>
          <p:grpSpPr>
            <a:xfrm>
              <a:off x="-268818" y="-411110"/>
              <a:ext cx="6398132" cy="5788759"/>
              <a:chOff x="5847778" y="-411856"/>
              <a:chExt cx="6398132" cy="5788759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8BBB2565-7996-43DC-A49D-0CA4A684D9CA}"/>
                  </a:ext>
                </a:extLst>
              </p:cNvPr>
              <p:cNvGrpSpPr/>
              <p:nvPr/>
            </p:nvGrpSpPr>
            <p:grpSpPr>
              <a:xfrm rot="16200000">
                <a:off x="5727179" y="-291257"/>
                <a:ext cx="5788759" cy="5547562"/>
                <a:chOff x="-833301" y="602488"/>
                <a:chExt cx="6929301" cy="6640582"/>
              </a:xfrm>
            </p:grpSpPr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8E55F8AF-4500-4412-92D0-4904922CD6B0}"/>
                    </a:ext>
                  </a:extLst>
                </p:cNvPr>
                <p:cNvSpPr/>
                <p:nvPr/>
              </p:nvSpPr>
              <p:spPr>
                <a:xfrm rot="5400000">
                  <a:off x="2668148" y="3676868"/>
                  <a:ext cx="250608" cy="25060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F3135A86-93F2-46BD-AC9E-1F7CF26DA75F}"/>
                    </a:ext>
                  </a:extLst>
                </p:cNvPr>
                <p:cNvGrpSpPr/>
                <p:nvPr/>
              </p:nvGrpSpPr>
              <p:grpSpPr>
                <a:xfrm rot="5400000" flipH="1">
                  <a:off x="79661" y="1424479"/>
                  <a:ext cx="5427180" cy="4711821"/>
                  <a:chOff x="1060398" y="1991653"/>
                  <a:chExt cx="4032354" cy="2870306"/>
                </a:xfrm>
              </p:grpSpPr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74DD4F55-B094-4481-B70C-1E95EF0B7656}"/>
                      </a:ext>
                    </a:extLst>
                  </p:cNvPr>
                  <p:cNvCxnSpPr/>
                  <p:nvPr/>
                </p:nvCxnSpPr>
                <p:spPr>
                  <a:xfrm>
                    <a:off x="1060398" y="1991653"/>
                    <a:ext cx="403235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497018CF-3810-467D-957E-7457D936A230}"/>
                      </a:ext>
                    </a:extLst>
                  </p:cNvPr>
                  <p:cNvCxnSpPr/>
                  <p:nvPr/>
                </p:nvCxnSpPr>
                <p:spPr>
                  <a:xfrm>
                    <a:off x="1060398" y="2701344"/>
                    <a:ext cx="403235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>
                    <a:extLst>
                      <a:ext uri="{FF2B5EF4-FFF2-40B4-BE49-F238E27FC236}">
                        <a16:creationId xmlns:a16="http://schemas.microsoft.com/office/drawing/2014/main" id="{74D0163D-150B-4F88-A837-554426288137}"/>
                      </a:ext>
                    </a:extLst>
                  </p:cNvPr>
                  <p:cNvCxnSpPr/>
                  <p:nvPr/>
                </p:nvCxnSpPr>
                <p:spPr>
                  <a:xfrm>
                    <a:off x="1060398" y="3429000"/>
                    <a:ext cx="403235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343B9735-AE8F-4AD3-8963-3311C8B240AF}"/>
                      </a:ext>
                    </a:extLst>
                  </p:cNvPr>
                  <p:cNvCxnSpPr/>
                  <p:nvPr/>
                </p:nvCxnSpPr>
                <p:spPr>
                  <a:xfrm>
                    <a:off x="1060398" y="4152268"/>
                    <a:ext cx="403235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DF017D91-025D-402A-8545-36C169574548}"/>
                      </a:ext>
                    </a:extLst>
                  </p:cNvPr>
                  <p:cNvCxnSpPr/>
                  <p:nvPr/>
                </p:nvCxnSpPr>
                <p:spPr>
                  <a:xfrm>
                    <a:off x="1060398" y="4861959"/>
                    <a:ext cx="403235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811E378C-349F-44F0-A761-3DA3FD6550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9652" y="1990445"/>
                  <a:ext cx="916123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90E81B4E-00EA-4E85-92E9-13463FAA1C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9647" y="5663214"/>
                  <a:ext cx="831755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23ECED23-2CDB-4E26-9A8B-792998C44DE3}"/>
                    </a:ext>
                  </a:extLst>
                </p:cNvPr>
                <p:cNvSpPr/>
                <p:nvPr/>
              </p:nvSpPr>
              <p:spPr>
                <a:xfrm rot="5400000">
                  <a:off x="1972578" y="-2084467"/>
                  <a:ext cx="979202" cy="635311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3F571447-D2C8-4FA7-A14B-F448C357B2BE}"/>
                    </a:ext>
                  </a:extLst>
                </p:cNvPr>
                <p:cNvSpPr/>
                <p:nvPr/>
              </p:nvSpPr>
              <p:spPr>
                <a:xfrm rot="5400000">
                  <a:off x="2108543" y="3255613"/>
                  <a:ext cx="1045613" cy="69293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684F2FBA-4892-4325-95F4-687B2B200E20}"/>
                      </a:ext>
                    </a:extLst>
                  </p:cNvPr>
                  <p:cNvSpPr txBox="1"/>
                  <p:nvPr/>
                </p:nvSpPr>
                <p:spPr>
                  <a:xfrm>
                    <a:off x="10853207" y="379136"/>
                    <a:ext cx="1392703" cy="1323439"/>
                  </a:xfrm>
                  <a:prstGeom prst="rect">
                    <a:avLst/>
                  </a:prstGeom>
                  <a:noFill/>
                  <a:ln>
                    <a:solidFill>
                      <a:schemeClr val="bg1"/>
                    </a:solidFill>
                  </a:ln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sz="8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8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GB" sz="8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p>
                        </m:oMath>
                      </m:oMathPara>
                    </a14:m>
                    <a:endParaRPr lang="en-CA" sz="80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D8E621FF-A50B-4B2C-B208-3FE0F33501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53207" y="379136"/>
                    <a:ext cx="1392703" cy="132343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bg1"/>
                    </a:solidFill>
                  </a:ln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A3783209-4299-4A33-91AD-E7014E5A207E}"/>
                    </a:ext>
                  </a:extLst>
                </p:cNvPr>
                <p:cNvSpPr txBox="1"/>
                <p:nvPr/>
              </p:nvSpPr>
              <p:spPr>
                <a:xfrm>
                  <a:off x="718453" y="4581351"/>
                  <a:ext cx="4462744" cy="2276649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6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GB" sz="6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  <m:d>
                          <m:dPr>
                            <m:ctrlPr>
                              <a:rPr lang="en-GB" sz="6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GB" sz="6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6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6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GB" sz="6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CA" sz="6600" dirty="0">
                    <a:solidFill>
                      <a:srgbClr val="00206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6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GB" sz="6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  <m:d>
                          <m:dPr>
                            <m:ctrlPr>
                              <a:rPr lang="en-GB" sz="6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GB" sz="6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6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6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GB" sz="6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CA" sz="6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A3783209-4299-4A33-91AD-E7014E5A20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453" y="4581351"/>
                  <a:ext cx="4462744" cy="227664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360EF9F0-B868-4C50-9F4B-1E57CD68B83E}"/>
                    </a:ext>
                  </a:extLst>
                </p:cNvPr>
                <p:cNvSpPr txBox="1"/>
                <p:nvPr/>
              </p:nvSpPr>
              <p:spPr>
                <a:xfrm>
                  <a:off x="6870276" y="4506110"/>
                  <a:ext cx="4462744" cy="2336537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GB" sz="6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GB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GB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p>
                            </m:sSup>
                          </m:e>
                        </m:acc>
                        <m:d>
                          <m:d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GB" sz="6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GB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GB" sz="6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6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GB" sz="6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acc>
                          </m:e>
                        </m:d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CA" sz="6000" dirty="0">
                    <a:solidFill>
                      <a:srgbClr val="00206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GB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GB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GB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p>
                            </m:sSup>
                          </m:e>
                        </m:acc>
                        <m:d>
                          <m:d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GB" sz="6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GB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GB" sz="6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6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GB" sz="6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acc>
                          </m:e>
                        </m:d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CA" sz="6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360EF9F0-B868-4C50-9F4B-1E57CD68B8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0276" y="4506110"/>
                  <a:ext cx="4462744" cy="233653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B040C6B-A242-426B-9FD8-5BFC6058811E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5913"/>
              <a:ext cx="0" cy="6842087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1033A3B-FC2D-4666-92D0-624CFEEB15B6}"/>
                </a:ext>
              </a:extLst>
            </p:cNvPr>
            <p:cNvGrpSpPr/>
            <p:nvPr/>
          </p:nvGrpSpPr>
          <p:grpSpPr>
            <a:xfrm>
              <a:off x="9161014" y="374119"/>
              <a:ext cx="2269154" cy="3178807"/>
              <a:chOff x="7048292" y="764056"/>
              <a:chExt cx="4029670" cy="56450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739F24A7-669C-4CB6-AD5F-6C4E9F9A9FDD}"/>
                      </a:ext>
                    </a:extLst>
                  </p:cNvPr>
                  <p:cNvSpPr txBox="1"/>
                  <p:nvPr/>
                </p:nvSpPr>
                <p:spPr>
                  <a:xfrm>
                    <a:off x="9713849" y="4761924"/>
                    <a:ext cx="1364113" cy="1647209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GB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GB" sz="4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739F24A7-669C-4CB6-AD5F-6C4E9F9A9F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13849" y="4761924"/>
                    <a:ext cx="1364113" cy="164720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78EF4FD9-1475-40F9-9A2C-BFC8ACFA5D3E}"/>
                      </a:ext>
                    </a:extLst>
                  </p:cNvPr>
                  <p:cNvSpPr txBox="1"/>
                  <p:nvPr/>
                </p:nvSpPr>
                <p:spPr>
                  <a:xfrm>
                    <a:off x="7408112" y="1043358"/>
                    <a:ext cx="1452693" cy="1780889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GB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GB" sz="4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78EF4FD9-1475-40F9-9A2C-BFC8ACFA5D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08112" y="1043358"/>
                    <a:ext cx="1452693" cy="178088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8199109-671E-4C1E-9AFD-12806F064A1A}"/>
                  </a:ext>
                </a:extLst>
              </p:cNvPr>
              <p:cNvGrpSpPr/>
              <p:nvPr/>
            </p:nvGrpSpPr>
            <p:grpSpPr>
              <a:xfrm>
                <a:off x="7048292" y="764056"/>
                <a:ext cx="3502256" cy="3675637"/>
                <a:chOff x="-1446895" y="2525124"/>
                <a:chExt cx="3502256" cy="3675637"/>
              </a:xfrm>
            </p:grpSpPr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30C786BA-7F28-40DE-BE04-43740E0AC7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1446895" y="6200761"/>
                  <a:ext cx="3502256" cy="0"/>
                </a:xfrm>
                <a:prstGeom prst="straightConnector1">
                  <a:avLst/>
                </a:prstGeom>
                <a:ln w="1270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77521D70-A2F8-4E7F-A395-EF3CD81387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1416732" y="2525124"/>
                  <a:ext cx="0" cy="3673988"/>
                </a:xfrm>
                <a:prstGeom prst="straightConnector1">
                  <a:avLst/>
                </a:prstGeom>
                <a:ln w="1270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25A634D-71EA-40B6-A37D-65853E881F90}"/>
                </a:ext>
              </a:extLst>
            </p:cNvPr>
            <p:cNvGrpSpPr/>
            <p:nvPr/>
          </p:nvGrpSpPr>
          <p:grpSpPr>
            <a:xfrm>
              <a:off x="1569609" y="639969"/>
              <a:ext cx="2308112" cy="2081508"/>
              <a:chOff x="-547478" y="1474796"/>
              <a:chExt cx="4011591" cy="3617746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296801-E4DF-4564-9C98-3F1C92C4E9BC}"/>
                  </a:ext>
                </a:extLst>
              </p:cNvPr>
              <p:cNvGrpSpPr/>
              <p:nvPr/>
            </p:nvGrpSpPr>
            <p:grpSpPr>
              <a:xfrm>
                <a:off x="894169" y="2594460"/>
                <a:ext cx="1794244" cy="1849825"/>
                <a:chOff x="398340" y="4357177"/>
                <a:chExt cx="1794244" cy="1849825"/>
              </a:xfrm>
            </p:grpSpPr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AF892201-C776-473D-B4F0-A3BB5CB43E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8340" y="6185521"/>
                  <a:ext cx="1794244" cy="0"/>
                </a:xfrm>
                <a:prstGeom prst="straightConnector1">
                  <a:avLst/>
                </a:prstGeom>
                <a:ln w="1270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D490C690-0F53-4378-BDB6-0F4E5B920C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3583" y="4357177"/>
                  <a:ext cx="0" cy="1849825"/>
                </a:xfrm>
                <a:prstGeom prst="straightConnector1">
                  <a:avLst/>
                </a:prstGeom>
                <a:ln w="1270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92DB7DC5-2E8C-4298-9AB2-12F8567EF695}"/>
                      </a:ext>
                    </a:extLst>
                  </p:cNvPr>
                  <p:cNvSpPr txBox="1"/>
                  <p:nvPr/>
                </p:nvSpPr>
                <p:spPr>
                  <a:xfrm>
                    <a:off x="2576326" y="4261544"/>
                    <a:ext cx="887787" cy="830998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92DB7DC5-2E8C-4298-9AB2-12F8567EF6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76326" y="4261544"/>
                    <a:ext cx="887787" cy="83099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33333" b="-57692"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295581B6-FF6D-4ADD-9FC1-0AB6A18C70A9}"/>
                      </a:ext>
                    </a:extLst>
                  </p:cNvPr>
                  <p:cNvSpPr txBox="1"/>
                  <p:nvPr/>
                </p:nvSpPr>
                <p:spPr>
                  <a:xfrm>
                    <a:off x="-547478" y="1474796"/>
                    <a:ext cx="887787" cy="889283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C78DD6FE-EE8B-46B8-AAEA-7EBA2AE8FD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547478" y="1474796"/>
                    <a:ext cx="887787" cy="88928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36905" b="-63095"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BCD2FFA9-1BA9-42AC-89E3-52E3E4AF29D8}"/>
                  </a:ext>
                </a:extLst>
              </p:cNvPr>
              <p:cNvSpPr txBox="1"/>
              <p:nvPr/>
            </p:nvSpPr>
            <p:spPr>
              <a:xfrm>
                <a:off x="6252359" y="2872508"/>
                <a:ext cx="3491940" cy="139608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GB" sz="6000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6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GB" sz="6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GB" sz="6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</m:e>
                    </m:acc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</m:oMath>
                </a14:m>
                <a:endParaRPr lang="en-CA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BCD2FFA9-1BA9-42AC-89E3-52E3E4AF2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359" y="2872508"/>
                <a:ext cx="3491940" cy="13960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D6D989A-B2AE-43DB-8D4C-0BFA6D31BD9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132760" y="342000"/>
              <a:ext cx="2530800" cy="6357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D6D989A-B2AE-43DB-8D4C-0BFA6D31BD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23400" y="332640"/>
                <a:ext cx="2549520" cy="6376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1164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378">
        <p:fade/>
      </p:transition>
    </mc:Choice>
    <mc:Fallback xmlns="">
      <p:transition spd="med" advTm="1237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C048CBC-2B45-4B96-913D-0208715A1AEF}"/>
                  </a:ext>
                </a:extLst>
              </p:cNvPr>
              <p:cNvSpPr txBox="1"/>
              <p:nvPr/>
            </p:nvSpPr>
            <p:spPr>
              <a:xfrm>
                <a:off x="7407932" y="729158"/>
                <a:ext cx="3491940" cy="2699842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GB" sz="6000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6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GB" sz="6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GB" sz="6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e>
                    </m:acc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CA" sz="6000" dirty="0">
                  <a:solidFill>
                    <a:srgbClr val="002060"/>
                  </a:solidFill>
                </a:endParaRPr>
              </a:p>
              <a:p>
                <a:r>
                  <a:rPr lang="en-GB" sz="6000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6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GB" sz="6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GB" sz="6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</m:e>
                    </m:acc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</m:oMath>
                </a14:m>
                <a:endParaRPr lang="en-CA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C048CBC-2B45-4B96-913D-0208715A1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7932" y="729158"/>
                <a:ext cx="3491940" cy="26998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70D1F1-5586-488F-A6A1-6413F5A07C79}"/>
                  </a:ext>
                </a:extLst>
              </p:cNvPr>
              <p:cNvSpPr txBox="1"/>
              <p:nvPr/>
            </p:nvSpPr>
            <p:spPr>
              <a:xfrm>
                <a:off x="1292128" y="987295"/>
                <a:ext cx="3256863" cy="2274597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>
                <a:softEdge rad="127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6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6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GB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2</m:t>
                      </m:r>
                      <m:acc>
                        <m:accPr>
                          <m:chr m:val="⃗"/>
                          <m:ctrlP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6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6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6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GB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2</m:t>
                      </m:r>
                      <m:acc>
                        <m:accPr>
                          <m:chr m:val="⃗"/>
                          <m:ctrlP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6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70D1F1-5586-488F-A6A1-6413F5A07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128" y="987295"/>
                <a:ext cx="3256863" cy="22745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>
                <a:softEdge rad="127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C735A2A3-5D00-4A4C-A9BE-524A1AF96570}"/>
              </a:ext>
            </a:extLst>
          </p:cNvPr>
          <p:cNvSpPr/>
          <p:nvPr/>
        </p:nvSpPr>
        <p:spPr>
          <a:xfrm>
            <a:off x="5048250" y="1563179"/>
            <a:ext cx="1924050" cy="1028700"/>
          </a:xfrm>
          <a:prstGeom prst="rightArrow">
            <a:avLst/>
          </a:prstGeom>
          <a:solidFill>
            <a:srgbClr val="00B050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86875C-F7E7-4735-A88B-C300DF56F35B}"/>
              </a:ext>
            </a:extLst>
          </p:cNvPr>
          <p:cNvSpPr txBox="1"/>
          <p:nvPr/>
        </p:nvSpPr>
        <p:spPr>
          <a:xfrm>
            <a:off x="711929" y="4786989"/>
            <a:ext cx="107681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/>
              <a:t>Basis </a:t>
            </a:r>
            <a:r>
              <a:rPr lang="en-GB" sz="6000" dirty="0" err="1"/>
              <a:t>covectors</a:t>
            </a:r>
            <a:r>
              <a:rPr lang="en-GB" sz="6000" dirty="0"/>
              <a:t> are </a:t>
            </a:r>
            <a:r>
              <a:rPr lang="en-GB" sz="6000" u="sng" dirty="0">
                <a:solidFill>
                  <a:srgbClr val="7030A0"/>
                </a:solidFill>
              </a:rPr>
              <a:t>Contravariant</a:t>
            </a:r>
            <a:r>
              <a:rPr lang="en-GB" sz="6000" dirty="0"/>
              <a:t>!</a:t>
            </a:r>
            <a:endParaRPr lang="en-CA" sz="6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830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55"/>
    </mc:Choice>
    <mc:Fallback xmlns="">
      <p:transition spd="slow" advTm="75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79BBE2-B32C-4DC7-BAE3-0FF45DF4F055}"/>
                  </a:ext>
                </a:extLst>
              </p:cNvPr>
              <p:cNvSpPr txBox="1"/>
              <p:nvPr/>
            </p:nvSpPr>
            <p:spPr>
              <a:xfrm>
                <a:off x="664080" y="-76200"/>
                <a:ext cx="10940039" cy="7018140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               </m:t>
                      </m:r>
                      <m:r>
                        <a:rPr lang="en-GB" sz="60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GB" sz="6000" b="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            </m:t>
                      </m:r>
                      <m:r>
                        <a:rPr lang="en-GB" sz="6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GB" sz="6000" b="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6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6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GB" sz="6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GB" sz="6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6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60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GB" sz="60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60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e>
                                    <m:r>
                                      <a:rPr lang="en-GB" sz="60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6000" dirty="0">
                  <a:solidFill>
                    <a:srgbClr val="FFC000"/>
                  </a:solidFill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GB" sz="60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GB" sz="6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0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GB" sz="6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acc>
                            <m:accPr>
                              <m:chr m:val="̃"/>
                              <m:ctrlPr>
                                <a:rPr lang="en-GB" sz="6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GB" sz="6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6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           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60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̃"/>
                                  <m:ctrlPr>
                                    <a:rPr lang="en-GB" sz="6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en-GB" sz="6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6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p>
                                      <m:r>
                                        <a:rPr lang="en-GB" sz="6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  <m:e>
                              <m:acc>
                                <m:accPr>
                                  <m:chr m:val="̃"/>
                                  <m:ctrlPr>
                                    <a:rPr lang="en-GB" sz="6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en-GB" sz="6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6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p>
                                      <m:r>
                                        <a:rPr lang="en-GB" sz="6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</m:eqArr>
                        </m:e>
                      </m:d>
                    </m:oMath>
                  </m:oMathPara>
                </a14:m>
                <a:endParaRPr lang="en-CA" sz="60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79BBE2-B32C-4DC7-BAE3-0FF45DF4F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80" y="-76200"/>
                <a:ext cx="10940039" cy="70181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8618290-740F-4F61-8B9A-36E6D42B8CD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75280" y="2959200"/>
              <a:ext cx="9587520" cy="2643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8618290-740F-4F61-8B9A-36E6D42B8C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65920" y="2949840"/>
                <a:ext cx="9606240" cy="2662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7360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22"/>
    </mc:Choice>
    <mc:Fallback xmlns="">
      <p:transition spd="slow" advTm="44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10DE20-2791-491E-B5EB-F14867EC2D86}"/>
                  </a:ext>
                </a:extLst>
              </p:cNvPr>
              <p:cNvSpPr txBox="1"/>
              <p:nvPr/>
            </p:nvSpPr>
            <p:spPr>
              <a:xfrm>
                <a:off x="0" y="195068"/>
                <a:ext cx="12477750" cy="2215991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GB" sz="4600" dirty="0"/>
                  <a:t>Covectors are stacks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4600" dirty="0"/>
                  <a:t>Eat vectors inputs and output numbers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4600" dirty="0"/>
                  <a:t>Output of </a:t>
                </a:r>
                <a14:m>
                  <m:oMath xmlns:m="http://schemas.openxmlformats.org/officeDocument/2006/math">
                    <m:r>
                      <a:rPr lang="en-GB" sz="4600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GB" sz="4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4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4600" dirty="0"/>
                  <a:t> is # of stacks pierced by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endParaRPr lang="en-GB" sz="4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10DE20-2791-491E-B5EB-F14867EC2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5068"/>
                <a:ext cx="12477750" cy="2215991"/>
              </a:xfrm>
              <a:prstGeom prst="rect">
                <a:avLst/>
              </a:prstGeom>
              <a:blipFill>
                <a:blip r:embed="rId3"/>
                <a:stretch>
                  <a:fillRect l="-2101" t="-5769" b="-12912"/>
                </a:stretch>
              </a:blipFill>
              <a:ln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3C4D078-C4E5-420B-9051-73B3F3AA75D0}"/>
                  </a:ext>
                </a:extLst>
              </p:cNvPr>
              <p:cNvSpPr txBox="1"/>
              <p:nvPr/>
            </p:nvSpPr>
            <p:spPr>
              <a:xfrm>
                <a:off x="0" y="3138892"/>
                <a:ext cx="12192000" cy="22159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4600" dirty="0"/>
                  <a:t>Fundamental </a:t>
                </a:r>
                <a:r>
                  <a:rPr lang="en-CA" sz="4600" dirty="0" err="1"/>
                  <a:t>Covector</a:t>
                </a:r>
                <a:r>
                  <a:rPr lang="en-CA" sz="4600" dirty="0"/>
                  <a:t> Laws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GB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4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GB" sz="4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GB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600" i="1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GB" sz="4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4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</m:d>
                    <m:r>
                      <a:rPr lang="en-GB" sz="4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600" i="1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GB" sz="4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4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CA" sz="4600" dirty="0">
                    <a:solidFill>
                      <a:schemeClr val="tx1"/>
                    </a:solidFill>
                  </a:rPr>
                  <a:t> </a:t>
                </a:r>
                <a:r>
                  <a:rPr lang="en-GB" sz="3600" dirty="0"/>
                  <a:t>Add inputs or add outputs</a:t>
                </a:r>
                <a:endParaRPr lang="en-CA" sz="4600" dirty="0">
                  <a:solidFill>
                    <a:schemeClr val="tx1"/>
                  </a:solidFill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460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GB" sz="4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6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acc>
                          <m:accPr>
                            <m:chr m:val="⃗"/>
                            <m:ctrlPr>
                              <a:rPr lang="en-GB" sz="46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6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GB" sz="46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6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4600" i="1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GB" sz="4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46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6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</m:oMath>
                </a14:m>
                <a:r>
                  <a:rPr lang="en-CA" sz="4600" dirty="0"/>
                  <a:t>                </a:t>
                </a:r>
                <a:r>
                  <a:rPr lang="en-GB" sz="3600" dirty="0"/>
                  <a:t>Scale inputs or scale outputs</a:t>
                </a:r>
                <a:endParaRPr lang="en-CA" sz="4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3C4D078-C4E5-420B-9051-73B3F3AA7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38892"/>
                <a:ext cx="12192000" cy="2215991"/>
              </a:xfrm>
              <a:prstGeom prst="rect">
                <a:avLst/>
              </a:prstGeom>
              <a:blipFill>
                <a:blip r:embed="rId4"/>
                <a:stretch>
                  <a:fillRect l="-2150" t="-5785" r="-650" b="-826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6168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29"/>
    </mc:Choice>
    <mc:Fallback xmlns="">
      <p:transition spd="slow" advTm="28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0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032466-D76C-481A-B765-7280BE6E8B46}"/>
                  </a:ext>
                </a:extLst>
              </p:cNvPr>
              <p:cNvSpPr txBox="1"/>
              <p:nvPr/>
            </p:nvSpPr>
            <p:spPr>
              <a:xfrm>
                <a:off x="141124" y="195068"/>
                <a:ext cx="12050876" cy="6332311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GB" sz="4000" dirty="0"/>
                  <a:t>Covectors can have a “dual basis”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GB" sz="40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</m:oMath>
                </a14:m>
                <a:endParaRPr lang="en-GB" sz="400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4000" dirty="0"/>
                  <a:t>Dual basis definition</a:t>
                </a:r>
              </a:p>
              <a:p>
                <a:pPr lvl="1"/>
                <a:endParaRPr lang="en-GB" sz="3200" dirty="0"/>
              </a:p>
              <a:p>
                <a:pPr lvl="1"/>
                <a:endParaRPr lang="en-GB" sz="3200" dirty="0"/>
              </a:p>
              <a:p>
                <a:pPr lvl="1"/>
                <a:endParaRPr lang="en-GB" sz="320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4000" dirty="0" err="1"/>
                  <a:t>Covector</a:t>
                </a:r>
                <a:r>
                  <a:rPr lang="en-GB" sz="4000" dirty="0"/>
                  <a:t> components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GB" sz="4000" dirty="0"/>
              </a:p>
              <a:p>
                <a:br>
                  <a:rPr lang="en-GB" sz="4000" dirty="0"/>
                </a:br>
                <a:endParaRPr lang="en-GB" dirty="0"/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0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sz="4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4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sz="4000" dirty="0"/>
                  <a:t> change in the same way </a:t>
                </a:r>
                <a:r>
                  <a:rPr lang="en-GB" sz="4000" dirty="0">
                    <a:solidFill>
                      <a:srgbClr val="00B050"/>
                    </a:solidFill>
                  </a:rPr>
                  <a:t>(covariant)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0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sz="40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GB" sz="40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GB" sz="4000" dirty="0"/>
                  <a:t> change in opposite ways </a:t>
                </a:r>
                <a:r>
                  <a:rPr lang="en-GB" sz="4000" dirty="0">
                    <a:solidFill>
                      <a:srgbClr val="7030A0"/>
                    </a:solidFill>
                  </a:rPr>
                  <a:t>(contravariant)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032466-D76C-481A-B765-7280BE6E8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24" y="195068"/>
                <a:ext cx="12050876" cy="6332311"/>
              </a:xfrm>
              <a:prstGeom prst="rect">
                <a:avLst/>
              </a:prstGeom>
              <a:blipFill>
                <a:blip r:embed="rId3"/>
                <a:stretch>
                  <a:fillRect l="-1770" t="-1636" r="-708" b="-2021"/>
                </a:stretch>
              </a:blipFill>
              <a:ln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A7E211-FB06-4D0F-B851-5E4355AEC534}"/>
                  </a:ext>
                </a:extLst>
              </p:cNvPr>
              <p:cNvSpPr txBox="1"/>
              <p:nvPr/>
            </p:nvSpPr>
            <p:spPr>
              <a:xfrm>
                <a:off x="1289953" y="1438101"/>
                <a:ext cx="3148697" cy="154843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d>
                        <m:dPr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sz="44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d>
                        <m:dPr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A7E211-FB06-4D0F-B851-5E4355AEC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953" y="1438101"/>
                <a:ext cx="3148697" cy="15484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D4C2AF-3BE4-499F-8508-36F67A2D592A}"/>
                  </a:ext>
                </a:extLst>
              </p:cNvPr>
              <p:cNvSpPr txBox="1"/>
              <p:nvPr/>
            </p:nvSpPr>
            <p:spPr>
              <a:xfrm>
                <a:off x="5587479" y="1438101"/>
                <a:ext cx="3148697" cy="154843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d>
                        <m:dPr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4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d>
                        <m:dPr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sz="4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D4C2AF-3BE4-499F-8508-36F67A2D5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7479" y="1438101"/>
                <a:ext cx="3148697" cy="15484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3609AE-BEFC-46D1-8C2A-3D417CF32D32}"/>
                  </a:ext>
                </a:extLst>
              </p:cNvPr>
              <p:cNvSpPr txBox="1"/>
              <p:nvPr/>
            </p:nvSpPr>
            <p:spPr>
              <a:xfrm>
                <a:off x="1289953" y="3492948"/>
                <a:ext cx="8348949" cy="871329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</m:t>
                      </m:r>
                      <m:sSub>
                        <m:sSubPr>
                          <m:ctrlP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GB" sz="4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3609AE-BEFC-46D1-8C2A-3D417CF32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953" y="3492948"/>
                <a:ext cx="8348949" cy="871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E8B80CC-2E55-4328-8BC4-266BEE2FF3E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62600" y="869760"/>
              <a:ext cx="9471600" cy="3570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E8B80CC-2E55-4328-8BC4-266BEE2FF3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53240" y="860400"/>
                <a:ext cx="9490320" cy="3589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1233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892"/>
    </mc:Choice>
    <mc:Fallback xmlns="">
      <p:transition spd="slow" advTm="47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 animBg="1"/>
      <p:bldP spid="7" grpId="0" animBg="1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B040C6B-A242-426B-9FD8-5BFC6058811E}"/>
              </a:ext>
            </a:extLst>
          </p:cNvPr>
          <p:cNvCxnSpPr>
            <a:cxnSpLocks/>
          </p:cNvCxnSpPr>
          <p:nvPr/>
        </p:nvCxnSpPr>
        <p:spPr>
          <a:xfrm>
            <a:off x="6096000" y="15913"/>
            <a:ext cx="0" cy="6842087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DFFE6CD7-A60B-44D0-B42F-62C5B4686A61}"/>
              </a:ext>
            </a:extLst>
          </p:cNvPr>
          <p:cNvGrpSpPr/>
          <p:nvPr/>
        </p:nvGrpSpPr>
        <p:grpSpPr>
          <a:xfrm>
            <a:off x="718453" y="374119"/>
            <a:ext cx="4615337" cy="2941923"/>
            <a:chOff x="718453" y="374119"/>
            <a:chExt cx="4615337" cy="294192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FA3479D-5EC2-43BD-9F28-40251732887C}"/>
                </a:ext>
              </a:extLst>
            </p:cNvPr>
            <p:cNvSpPr txBox="1"/>
            <p:nvPr/>
          </p:nvSpPr>
          <p:spPr>
            <a:xfrm>
              <a:off x="718453" y="374119"/>
              <a:ext cx="461533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00" dirty="0"/>
                <a:t>Vector Space</a:t>
              </a:r>
              <a:endParaRPr lang="en-CA" sz="6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81FAAD18-E50A-4C82-88DE-EEE1C3789931}"/>
                    </a:ext>
                  </a:extLst>
                </p:cNvPr>
                <p:cNvSpPr txBox="1"/>
                <p:nvPr/>
              </p:nvSpPr>
              <p:spPr>
                <a:xfrm>
                  <a:off x="2382690" y="1453994"/>
                  <a:ext cx="1628934" cy="18620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15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CA" sz="115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81FAAD18-E50A-4C82-88DE-EEE1C37899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2690" y="1453994"/>
                  <a:ext cx="1628934" cy="186204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B77DB75-421C-483F-A289-798B99BA1A3F}"/>
              </a:ext>
            </a:extLst>
          </p:cNvPr>
          <p:cNvGrpSpPr/>
          <p:nvPr/>
        </p:nvGrpSpPr>
        <p:grpSpPr>
          <a:xfrm>
            <a:off x="6875801" y="402240"/>
            <a:ext cx="4615337" cy="2941923"/>
            <a:chOff x="6875801" y="402240"/>
            <a:chExt cx="4615337" cy="2941923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FB019AB-E50C-4CA1-B514-1ACCE823E502}"/>
                </a:ext>
              </a:extLst>
            </p:cNvPr>
            <p:cNvSpPr txBox="1"/>
            <p:nvPr/>
          </p:nvSpPr>
          <p:spPr>
            <a:xfrm>
              <a:off x="6875801" y="402240"/>
              <a:ext cx="461533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00" dirty="0"/>
                <a:t>Dual Space</a:t>
              </a:r>
              <a:endParaRPr lang="en-CA" sz="6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94D559A-7D41-4D50-897B-8AEB9C567369}"/>
                    </a:ext>
                  </a:extLst>
                </p:cNvPr>
                <p:cNvSpPr txBox="1"/>
                <p:nvPr/>
              </p:nvSpPr>
              <p:spPr>
                <a:xfrm>
                  <a:off x="8540038" y="1482115"/>
                  <a:ext cx="1628934" cy="18620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1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15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GB" sz="115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CA" sz="11500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94D559A-7D41-4D50-897B-8AEB9C5673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038" y="1482115"/>
                  <a:ext cx="1628934" cy="1862048"/>
                </a:xfrm>
                <a:prstGeom prst="rect">
                  <a:avLst/>
                </a:prstGeom>
                <a:blipFill>
                  <a:blip r:embed="rId5"/>
                  <a:stretch>
                    <a:fillRect l="-449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AE8B75C-8D5B-4150-AEF3-802DE80EDE56}"/>
              </a:ext>
            </a:extLst>
          </p:cNvPr>
          <p:cNvGrpSpPr/>
          <p:nvPr/>
        </p:nvGrpSpPr>
        <p:grpSpPr>
          <a:xfrm>
            <a:off x="850866" y="3901352"/>
            <a:ext cx="4837263" cy="2374646"/>
            <a:chOff x="850866" y="3901352"/>
            <a:chExt cx="4837263" cy="2374646"/>
          </a:xfrm>
        </p:grpSpPr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10181C91-F06F-4405-844B-949124860A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9576" y="3901352"/>
              <a:ext cx="1858553" cy="2374646"/>
            </a:xfrm>
            <a:prstGeom prst="straightConnector1">
              <a:avLst/>
            </a:prstGeom>
            <a:ln w="152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48FB9AEE-E87E-4E75-8F50-AB91392C1AC4}"/>
                    </a:ext>
                  </a:extLst>
                </p:cNvPr>
                <p:cNvSpPr txBox="1"/>
                <p:nvPr/>
              </p:nvSpPr>
              <p:spPr>
                <a:xfrm>
                  <a:off x="850866" y="4777850"/>
                  <a:ext cx="2669288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8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8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48FB9AEE-E87E-4E75-8F50-AB91392C1A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866" y="4777850"/>
                  <a:ext cx="2669288" cy="132343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149FAF-4A6F-4723-AA24-9B7632356810}"/>
              </a:ext>
            </a:extLst>
          </p:cNvPr>
          <p:cNvGrpSpPr/>
          <p:nvPr/>
        </p:nvGrpSpPr>
        <p:grpSpPr>
          <a:xfrm>
            <a:off x="6388171" y="2414449"/>
            <a:ext cx="5548204" cy="4571907"/>
            <a:chOff x="6388171" y="2414449"/>
            <a:chExt cx="5548204" cy="4571907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C242A51C-A38E-48DF-B9D5-4BE9CF99E117}"/>
                </a:ext>
              </a:extLst>
            </p:cNvPr>
            <p:cNvGrpSpPr/>
            <p:nvPr/>
          </p:nvGrpSpPr>
          <p:grpSpPr>
            <a:xfrm rot="2767760">
              <a:off x="8040764" y="3090745"/>
              <a:ext cx="4571907" cy="3219315"/>
              <a:chOff x="3390975" y="2220686"/>
              <a:chExt cx="5312523" cy="3740822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D70B3AE5-B1DE-4598-B7A5-2703C26B73EE}"/>
                  </a:ext>
                </a:extLst>
              </p:cNvPr>
              <p:cNvSpPr/>
              <p:nvPr/>
            </p:nvSpPr>
            <p:spPr>
              <a:xfrm>
                <a:off x="5993130" y="4074711"/>
                <a:ext cx="205740" cy="2057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E2C439DA-BE1C-441D-BD4D-5CD38B241375}"/>
                  </a:ext>
                </a:extLst>
              </p:cNvPr>
              <p:cNvGrpSpPr/>
              <p:nvPr/>
            </p:nvGrpSpPr>
            <p:grpSpPr>
              <a:xfrm>
                <a:off x="3390975" y="2220686"/>
                <a:ext cx="5312523" cy="3740822"/>
                <a:chOff x="3390975" y="2662197"/>
                <a:chExt cx="5312523" cy="2857800"/>
              </a:xfrm>
            </p:grpSpPr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01896E7D-C731-4AA9-AF8D-23FE619AA9CA}"/>
                    </a:ext>
                  </a:extLst>
                </p:cNvPr>
                <p:cNvGrpSpPr/>
                <p:nvPr/>
              </p:nvGrpSpPr>
              <p:grpSpPr>
                <a:xfrm>
                  <a:off x="4639650" y="3100665"/>
                  <a:ext cx="2888903" cy="2114506"/>
                  <a:chOff x="4639650" y="3100665"/>
                  <a:chExt cx="2888903" cy="2114506"/>
                </a:xfrm>
              </p:grpSpPr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34ECAC12-1A01-402B-AC6D-A7A8B3C44EEF}"/>
                      </a:ext>
                    </a:extLst>
                  </p:cNvPr>
                  <p:cNvGrpSpPr/>
                  <p:nvPr/>
                </p:nvGrpSpPr>
                <p:grpSpPr>
                  <a:xfrm>
                    <a:off x="4639650" y="3100665"/>
                    <a:ext cx="2888903" cy="2114506"/>
                    <a:chOff x="1050873" y="1266825"/>
                    <a:chExt cx="4041879" cy="4322790"/>
                  </a:xfrm>
                </p:grpSpPr>
                <p:cxnSp>
                  <p:nvCxnSpPr>
                    <p:cNvPr id="82" name="Straight Connector 81">
                      <a:extLst>
                        <a:ext uri="{FF2B5EF4-FFF2-40B4-BE49-F238E27FC236}">
                          <a16:creationId xmlns:a16="http://schemas.microsoft.com/office/drawing/2014/main" id="{EC67D8DB-F2F0-452A-954F-06BCF07FEF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1991653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4" name="Straight Connector 83">
                      <a:extLst>
                        <a:ext uri="{FF2B5EF4-FFF2-40B4-BE49-F238E27FC236}">
                          <a16:creationId xmlns:a16="http://schemas.microsoft.com/office/drawing/2014/main" id="{0DC7596D-BCAA-4AC6-8D04-3B671DA50FA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2701344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Straight Connector 84">
                      <a:extLst>
                        <a:ext uri="{FF2B5EF4-FFF2-40B4-BE49-F238E27FC236}">
                          <a16:creationId xmlns:a16="http://schemas.microsoft.com/office/drawing/2014/main" id="{F9209E0F-6157-4E55-B115-86EA2021B2A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3429000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Straight Connector 85">
                      <a:extLst>
                        <a:ext uri="{FF2B5EF4-FFF2-40B4-BE49-F238E27FC236}">
                          <a16:creationId xmlns:a16="http://schemas.microsoft.com/office/drawing/2014/main" id="{C5CA4EF0-4A7E-4E6F-B9C0-A7AE4FBFC10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4152268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Straight Connector 86">
                      <a:extLst>
                        <a:ext uri="{FF2B5EF4-FFF2-40B4-BE49-F238E27FC236}">
                          <a16:creationId xmlns:a16="http://schemas.microsoft.com/office/drawing/2014/main" id="{ECD572FA-47B9-44F2-9C74-A83B28C0177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4861959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Straight Connector 87">
                      <a:extLst>
                        <a:ext uri="{FF2B5EF4-FFF2-40B4-BE49-F238E27FC236}">
                          <a16:creationId xmlns:a16="http://schemas.microsoft.com/office/drawing/2014/main" id="{FF21EBBB-B9F3-41B4-ACE9-BEB1F276595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5589615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" name="Straight Connector 88">
                      <a:extLst>
                        <a:ext uri="{FF2B5EF4-FFF2-40B4-BE49-F238E27FC236}">
                          <a16:creationId xmlns:a16="http://schemas.microsoft.com/office/drawing/2014/main" id="{ED6A2EAF-8FC7-48B0-9485-26C24A0002A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50873" y="1266825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78" name="Straight Arrow Connector 77">
                    <a:extLst>
                      <a:ext uri="{FF2B5EF4-FFF2-40B4-BE49-F238E27FC236}">
                        <a16:creationId xmlns:a16="http://schemas.microsoft.com/office/drawing/2014/main" id="{88788D5D-1BD6-4361-85F7-E4172B7467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389339" y="3901881"/>
                    <a:ext cx="0" cy="256419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Arrow Connector 80">
                    <a:extLst>
                      <a:ext uri="{FF2B5EF4-FFF2-40B4-BE49-F238E27FC236}">
                        <a16:creationId xmlns:a16="http://schemas.microsoft.com/office/drawing/2014/main" id="{8C812F8B-AA94-4748-95B6-977A5F9B61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821899" y="3901881"/>
                    <a:ext cx="0" cy="256419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280A658A-67A4-4E31-B05B-475CF033C134}"/>
                    </a:ext>
                  </a:extLst>
                </p:cNvPr>
                <p:cNvSpPr/>
                <p:nvPr/>
              </p:nvSpPr>
              <p:spPr>
                <a:xfrm>
                  <a:off x="3390975" y="2662197"/>
                  <a:ext cx="1495817" cy="28484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51B12826-F629-46FA-BFA5-D83299B21D7B}"/>
                    </a:ext>
                  </a:extLst>
                </p:cNvPr>
                <p:cNvSpPr/>
                <p:nvPr/>
              </p:nvSpPr>
              <p:spPr>
                <a:xfrm>
                  <a:off x="7207681" y="2671584"/>
                  <a:ext cx="1495817" cy="28484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73B631E5-17A7-4897-8F66-5AD9F34F0CF4}"/>
                    </a:ext>
                  </a:extLst>
                </p:cNvPr>
                <p:cNvSpPr txBox="1"/>
                <p:nvPr/>
              </p:nvSpPr>
              <p:spPr>
                <a:xfrm>
                  <a:off x="6388171" y="5366022"/>
                  <a:ext cx="3635989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GB" sz="8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8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GB" sz="8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73B631E5-17A7-4897-8F66-5AD9F34F0C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8171" y="5366022"/>
                  <a:ext cx="3635989" cy="132343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27011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106">
        <p:fade/>
      </p:transition>
    </mc:Choice>
    <mc:Fallback xmlns="">
      <p:transition spd="med" advTm="101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FD3260C-E3EA-4BB8-A897-7BECBB709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5516380" cy="2114550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rgbClr val="0070C0"/>
                </a:solidFill>
              </a:rPr>
              <a:t>Relativity 106: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   </a:t>
            </a:r>
            <a:r>
              <a:rPr lang="en-US" sz="8000" b="1" dirty="0">
                <a:solidFill>
                  <a:srgbClr val="0070C0"/>
                </a:solidFill>
              </a:rPr>
              <a:t>Tensors</a:t>
            </a:r>
            <a:endParaRPr lang="en-CA" b="1" dirty="0">
              <a:solidFill>
                <a:srgbClr val="0070C0"/>
              </a:solidFill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45B59CF-BBD9-427D-9502-BEB72EDDA0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07" y="4248151"/>
            <a:ext cx="11714094" cy="2114550"/>
          </a:xfrm>
        </p:spPr>
        <p:txBody>
          <a:bodyPr>
            <a:normAutofit/>
          </a:bodyPr>
          <a:lstStyle/>
          <a:p>
            <a:pPr marL="857250" indent="-857250" algn="l">
              <a:buFont typeface="+mj-lt"/>
              <a:buAutoNum type="alphaLcPeriod"/>
            </a:pPr>
            <a:r>
              <a:rPr lang="en-US" sz="3800" u="sng" dirty="0">
                <a:solidFill>
                  <a:srgbClr val="FF0000"/>
                </a:solidFill>
              </a:rPr>
              <a:t>Frequency-Wavenumber </a:t>
            </a:r>
            <a:r>
              <a:rPr lang="en-US" sz="3800" u="sng" dirty="0" err="1">
                <a:solidFill>
                  <a:srgbClr val="FF0000"/>
                </a:solidFill>
              </a:rPr>
              <a:t>Covector</a:t>
            </a:r>
            <a:r>
              <a:rPr lang="en-US" sz="3800" u="sng" dirty="0">
                <a:solidFill>
                  <a:srgbClr val="FF0000"/>
                </a:solidFill>
              </a:rPr>
              <a:t> and Doppler Effect</a:t>
            </a:r>
          </a:p>
          <a:p>
            <a:pPr marL="857250" indent="-857250" algn="l">
              <a:buFont typeface="+mj-lt"/>
              <a:buAutoNum type="alphaLcPeriod"/>
            </a:pPr>
            <a:r>
              <a:rPr lang="en-US" sz="3800" dirty="0"/>
              <a:t>What are Tensors? What are Tensors for? </a:t>
            </a:r>
          </a:p>
          <a:p>
            <a:pPr marL="857250" indent="-857250" algn="l">
              <a:buFont typeface="+mj-lt"/>
              <a:buAutoNum type="alphaLcPeriod"/>
            </a:pPr>
            <a:r>
              <a:rPr lang="en-US" sz="3800" dirty="0"/>
              <a:t>The Tensor Product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E659C9-86C6-4182-863B-B0B450E77192}"/>
              </a:ext>
            </a:extLst>
          </p:cNvPr>
          <p:cNvSpPr txBox="1"/>
          <p:nvPr/>
        </p:nvSpPr>
        <p:spPr>
          <a:xfrm>
            <a:off x="687457" y="2114550"/>
            <a:ext cx="10229850" cy="19389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4000" dirty="0"/>
              <a:t>Tensor = mathematical tools</a:t>
            </a:r>
          </a:p>
          <a:p>
            <a:pPr algn="l"/>
            <a:r>
              <a:rPr lang="en-US" sz="4000" dirty="0"/>
              <a:t>   let us write the laws of physics in a way that is </a:t>
            </a:r>
            <a:br>
              <a:rPr lang="en-US" sz="4000" dirty="0"/>
            </a:br>
            <a:r>
              <a:rPr lang="en-US" sz="4000" dirty="0"/>
              <a:t>   the same in all coordinate systems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400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99"/>
    </mc:Choice>
    <mc:Fallback xmlns="">
      <p:transition spd="slow" advTm="315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10DE20-2791-491E-B5EB-F14867EC2D86}"/>
              </a:ext>
            </a:extLst>
          </p:cNvPr>
          <p:cNvSpPr txBox="1"/>
          <p:nvPr/>
        </p:nvSpPr>
        <p:spPr>
          <a:xfrm>
            <a:off x="0" y="1905000"/>
            <a:ext cx="12241376" cy="2492990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6600" dirty="0"/>
              <a:t>Practical Application of </a:t>
            </a:r>
            <a:r>
              <a:rPr lang="en-GB" sz="6600" dirty="0" err="1"/>
              <a:t>Covectors</a:t>
            </a:r>
            <a:r>
              <a:rPr lang="en-GB" sz="6600" dirty="0"/>
              <a:t>:</a:t>
            </a:r>
          </a:p>
          <a:p>
            <a:pPr algn="ctr">
              <a:spcAft>
                <a:spcPts val="1200"/>
              </a:spcAft>
            </a:pPr>
            <a:r>
              <a:rPr lang="en-GB" sz="8000" dirty="0"/>
              <a:t>(Relativistic) Doppler Effect</a:t>
            </a:r>
            <a:endParaRPr lang="en-CA" sz="8000" dirty="0"/>
          </a:p>
        </p:txBody>
      </p:sp>
    </p:spTree>
    <p:extLst>
      <p:ext uri="{BB962C8B-B14F-4D97-AF65-F5344CB8AC3E}">
        <p14:creationId xmlns:p14="http://schemas.microsoft.com/office/powerpoint/2010/main" val="118030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61"/>
    </mc:Choice>
    <mc:Fallback xmlns="">
      <p:transition spd="slow" advTm="1146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AF48CBCF-B370-4E13-AD84-B852639482EC}"/>
              </a:ext>
            </a:extLst>
          </p:cNvPr>
          <p:cNvGrpSpPr/>
          <p:nvPr/>
        </p:nvGrpSpPr>
        <p:grpSpPr>
          <a:xfrm>
            <a:off x="-13684303" y="2337508"/>
            <a:ext cx="25876303" cy="2182983"/>
            <a:chOff x="-11618693" y="2114567"/>
            <a:chExt cx="25876303" cy="218298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D39A566-6E30-4886-8946-388372FCF907}"/>
                </a:ext>
              </a:extLst>
            </p:cNvPr>
            <p:cNvGrpSpPr/>
            <p:nvPr/>
          </p:nvGrpSpPr>
          <p:grpSpPr>
            <a:xfrm>
              <a:off x="-2990851" y="2114567"/>
              <a:ext cx="8631449" cy="2171666"/>
              <a:chOff x="1094565" y="2736164"/>
              <a:chExt cx="8679866" cy="139293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243E9E75-7A65-493D-994C-7496863D6EC1}"/>
                  </a:ext>
                </a:extLst>
              </p:cNvPr>
              <p:cNvGrpSpPr/>
              <p:nvPr/>
            </p:nvGrpSpPr>
            <p:grpSpPr>
              <a:xfrm>
                <a:off x="1101822" y="2736164"/>
                <a:ext cx="8672609" cy="1385672"/>
                <a:chOff x="5717365" y="4875155"/>
                <a:chExt cx="8672609" cy="1385672"/>
              </a:xfrm>
            </p:grpSpPr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F5D5E807-1AA8-48CD-8CB9-1753C7F440F5}"/>
                    </a:ext>
                  </a:extLst>
                </p:cNvPr>
                <p:cNvSpPr/>
                <p:nvPr/>
              </p:nvSpPr>
              <p:spPr>
                <a:xfrm>
                  <a:off x="8608236" y="4875156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016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D542EBDB-CD2D-4001-A2F2-8CF39D131940}"/>
                    </a:ext>
                  </a:extLst>
                </p:cNvPr>
                <p:cNvSpPr/>
                <p:nvPr/>
              </p:nvSpPr>
              <p:spPr>
                <a:xfrm>
                  <a:off x="1149910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016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C767E3D7-9EDF-4843-A6CE-DCFB05B1DC09}"/>
                    </a:ext>
                  </a:extLst>
                </p:cNvPr>
                <p:cNvSpPr/>
                <p:nvPr/>
              </p:nvSpPr>
              <p:spPr>
                <a:xfrm>
                  <a:off x="571736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016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4B58DF10-1A7D-4397-88D2-878439BAD347}"/>
                  </a:ext>
                </a:extLst>
              </p:cNvPr>
              <p:cNvGrpSpPr/>
              <p:nvPr/>
            </p:nvGrpSpPr>
            <p:grpSpPr>
              <a:xfrm rot="10800000">
                <a:off x="1094565" y="2743423"/>
                <a:ext cx="8672609" cy="1385672"/>
                <a:chOff x="5717365" y="4875155"/>
                <a:chExt cx="8672609" cy="1385672"/>
              </a:xfrm>
            </p:grpSpPr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F6D3B1B6-642B-4E3A-913C-D608389DF1D5}"/>
                    </a:ext>
                  </a:extLst>
                </p:cNvPr>
                <p:cNvSpPr/>
                <p:nvPr/>
              </p:nvSpPr>
              <p:spPr>
                <a:xfrm>
                  <a:off x="8608236" y="4875156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016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99EBBDA6-862C-48D9-9C5A-8A4B2A61A65C}"/>
                    </a:ext>
                  </a:extLst>
                </p:cNvPr>
                <p:cNvSpPr/>
                <p:nvPr/>
              </p:nvSpPr>
              <p:spPr>
                <a:xfrm>
                  <a:off x="1149910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016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EAB4B99D-5B97-46E1-B57F-CA39F4B00E32}"/>
                    </a:ext>
                  </a:extLst>
                </p:cNvPr>
                <p:cNvSpPr/>
                <p:nvPr/>
              </p:nvSpPr>
              <p:spPr>
                <a:xfrm>
                  <a:off x="571736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016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2AAF2C9-66E1-4098-821A-CC8F1D8DBEF5}"/>
                </a:ext>
              </a:extLst>
            </p:cNvPr>
            <p:cNvGrpSpPr/>
            <p:nvPr/>
          </p:nvGrpSpPr>
          <p:grpSpPr>
            <a:xfrm>
              <a:off x="5626161" y="2125884"/>
              <a:ext cx="8631449" cy="2171666"/>
              <a:chOff x="1094565" y="2736164"/>
              <a:chExt cx="8679866" cy="1392931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1AB70FE1-4138-420F-B20E-E39CE7E53220}"/>
                  </a:ext>
                </a:extLst>
              </p:cNvPr>
              <p:cNvGrpSpPr/>
              <p:nvPr/>
            </p:nvGrpSpPr>
            <p:grpSpPr>
              <a:xfrm>
                <a:off x="1101822" y="2736164"/>
                <a:ext cx="8672609" cy="1385672"/>
                <a:chOff x="5717365" y="4875155"/>
                <a:chExt cx="8672609" cy="1385672"/>
              </a:xfrm>
            </p:grpSpPr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789703B0-ADAD-4E86-A8CC-54F7E5201FDB}"/>
                    </a:ext>
                  </a:extLst>
                </p:cNvPr>
                <p:cNvSpPr/>
                <p:nvPr/>
              </p:nvSpPr>
              <p:spPr>
                <a:xfrm>
                  <a:off x="8608236" y="4875156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016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16129E5D-792F-4604-857C-AC9C26D617C2}"/>
                    </a:ext>
                  </a:extLst>
                </p:cNvPr>
                <p:cNvSpPr/>
                <p:nvPr/>
              </p:nvSpPr>
              <p:spPr>
                <a:xfrm>
                  <a:off x="1149910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016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6E2CF6FF-E2EE-4BFB-9D66-2F0955B52E4D}"/>
                    </a:ext>
                  </a:extLst>
                </p:cNvPr>
                <p:cNvSpPr/>
                <p:nvPr/>
              </p:nvSpPr>
              <p:spPr>
                <a:xfrm>
                  <a:off x="571736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016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CA65E33-917E-4D57-80C3-C9DA1C748B66}"/>
                  </a:ext>
                </a:extLst>
              </p:cNvPr>
              <p:cNvGrpSpPr/>
              <p:nvPr/>
            </p:nvGrpSpPr>
            <p:grpSpPr>
              <a:xfrm rot="10800000">
                <a:off x="1094565" y="2743423"/>
                <a:ext cx="8672609" cy="1385672"/>
                <a:chOff x="5717365" y="4875155"/>
                <a:chExt cx="8672609" cy="1385672"/>
              </a:xfrm>
            </p:grpSpPr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089532EB-84C3-4C91-82A7-8A0B250BF2E7}"/>
                    </a:ext>
                  </a:extLst>
                </p:cNvPr>
                <p:cNvSpPr/>
                <p:nvPr/>
              </p:nvSpPr>
              <p:spPr>
                <a:xfrm>
                  <a:off x="8608236" y="4875156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016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E35D1439-8DB4-4DBD-B694-E09BAAA23E53}"/>
                    </a:ext>
                  </a:extLst>
                </p:cNvPr>
                <p:cNvSpPr/>
                <p:nvPr/>
              </p:nvSpPr>
              <p:spPr>
                <a:xfrm>
                  <a:off x="1149910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016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AAB12907-4000-4853-AF94-4EC746B978D0}"/>
                    </a:ext>
                  </a:extLst>
                </p:cNvPr>
                <p:cNvSpPr/>
                <p:nvPr/>
              </p:nvSpPr>
              <p:spPr>
                <a:xfrm>
                  <a:off x="571736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016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65295C1-426B-4B7B-A538-43C9FF7780D3}"/>
                </a:ext>
              </a:extLst>
            </p:cNvPr>
            <p:cNvGrpSpPr/>
            <p:nvPr/>
          </p:nvGrpSpPr>
          <p:grpSpPr>
            <a:xfrm>
              <a:off x="-11618693" y="2125884"/>
              <a:ext cx="8631449" cy="2171666"/>
              <a:chOff x="1094565" y="2736164"/>
              <a:chExt cx="8679866" cy="1392931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BBE368EE-854D-466D-A785-0967856936F2}"/>
                  </a:ext>
                </a:extLst>
              </p:cNvPr>
              <p:cNvGrpSpPr/>
              <p:nvPr/>
            </p:nvGrpSpPr>
            <p:grpSpPr>
              <a:xfrm>
                <a:off x="1101822" y="2736164"/>
                <a:ext cx="8672609" cy="1385672"/>
                <a:chOff x="5717365" y="4875155"/>
                <a:chExt cx="8672609" cy="1385672"/>
              </a:xfrm>
            </p:grpSpPr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19B0339A-F9B8-4431-AE8C-F129C0E4947E}"/>
                    </a:ext>
                  </a:extLst>
                </p:cNvPr>
                <p:cNvSpPr/>
                <p:nvPr/>
              </p:nvSpPr>
              <p:spPr>
                <a:xfrm>
                  <a:off x="8608236" y="4875156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016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E9982D9C-6909-4166-9737-E86ACB3DC5CD}"/>
                    </a:ext>
                  </a:extLst>
                </p:cNvPr>
                <p:cNvSpPr/>
                <p:nvPr/>
              </p:nvSpPr>
              <p:spPr>
                <a:xfrm>
                  <a:off x="1149910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016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874B3AC5-3F1B-48A2-B2C8-25B7D396A5B3}"/>
                    </a:ext>
                  </a:extLst>
                </p:cNvPr>
                <p:cNvSpPr/>
                <p:nvPr/>
              </p:nvSpPr>
              <p:spPr>
                <a:xfrm>
                  <a:off x="571736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016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08CCF57D-558A-4708-8DE2-8849D5E7810A}"/>
                  </a:ext>
                </a:extLst>
              </p:cNvPr>
              <p:cNvGrpSpPr/>
              <p:nvPr/>
            </p:nvGrpSpPr>
            <p:grpSpPr>
              <a:xfrm rot="10800000">
                <a:off x="1094565" y="2743423"/>
                <a:ext cx="8672609" cy="1385672"/>
                <a:chOff x="5717365" y="4875155"/>
                <a:chExt cx="8672609" cy="1385672"/>
              </a:xfrm>
            </p:grpSpPr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239E513-7A49-4A44-87B3-D0D34A720B0A}"/>
                    </a:ext>
                  </a:extLst>
                </p:cNvPr>
                <p:cNvSpPr/>
                <p:nvPr/>
              </p:nvSpPr>
              <p:spPr>
                <a:xfrm>
                  <a:off x="8608236" y="4875156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016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E5A73670-DFBA-44D0-95C7-39EE7B52015A}"/>
                    </a:ext>
                  </a:extLst>
                </p:cNvPr>
                <p:cNvSpPr/>
                <p:nvPr/>
              </p:nvSpPr>
              <p:spPr>
                <a:xfrm>
                  <a:off x="1149910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016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04D15DE1-1912-40AC-A4AE-9E740057519C}"/>
                    </a:ext>
                  </a:extLst>
                </p:cNvPr>
                <p:cNvSpPr/>
                <p:nvPr/>
              </p:nvSpPr>
              <p:spPr>
                <a:xfrm>
                  <a:off x="571736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016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368E7E9-D76F-4AF1-8690-BEB6BB3A5B32}"/>
              </a:ext>
            </a:extLst>
          </p:cNvPr>
          <p:cNvCxnSpPr>
            <a:cxnSpLocks/>
          </p:cNvCxnSpPr>
          <p:nvPr/>
        </p:nvCxnSpPr>
        <p:spPr>
          <a:xfrm>
            <a:off x="7492182" y="659791"/>
            <a:ext cx="243152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555C009-4631-4B95-AD21-8446030D75BB}"/>
                  </a:ext>
                </a:extLst>
              </p:cNvPr>
              <p:cNvSpPr txBox="1"/>
              <p:nvPr/>
            </p:nvSpPr>
            <p:spPr>
              <a:xfrm>
                <a:off x="10130181" y="246854"/>
                <a:ext cx="177433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000" dirty="0"/>
                  <a:t>space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555C009-4631-4B95-AD21-8446030D7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0181" y="246854"/>
                <a:ext cx="1774332" cy="707886"/>
              </a:xfrm>
              <a:prstGeom prst="rect">
                <a:avLst/>
              </a:prstGeom>
              <a:blipFill>
                <a:blip r:embed="rId3"/>
                <a:stretch>
                  <a:fillRect l="-12371" t="-15385" b="-350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2479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64"/>
    </mc:Choice>
    <mc:Fallback xmlns="">
      <p:transition spd="slow" advTm="116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0 L 1.11276 0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6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6CA8DE54-C926-459D-9D54-CC8A0FAD15E4}"/>
              </a:ext>
            </a:extLst>
          </p:cNvPr>
          <p:cNvGrpSpPr/>
          <p:nvPr/>
        </p:nvGrpSpPr>
        <p:grpSpPr>
          <a:xfrm>
            <a:off x="800100" y="1342335"/>
            <a:ext cx="9239250" cy="2971800"/>
            <a:chOff x="876300" y="457200"/>
            <a:chExt cx="6786563" cy="2971800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AC0EE46-7ABC-4A6A-9ACE-2496B1E8F226}"/>
                </a:ext>
              </a:extLst>
            </p:cNvPr>
            <p:cNvCxnSpPr>
              <a:cxnSpLocks/>
            </p:cNvCxnSpPr>
            <p:nvPr/>
          </p:nvCxnSpPr>
          <p:spPr>
            <a:xfrm>
              <a:off x="876300" y="1981200"/>
              <a:ext cx="6786563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441C27B-9B69-4A88-8106-613DA06152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6800" y="457200"/>
              <a:ext cx="0" cy="29718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6E3BD0-464D-4BCA-BB37-F182B2B0EC37}"/>
              </a:ext>
            </a:extLst>
          </p:cNvPr>
          <p:cNvGrpSpPr/>
          <p:nvPr/>
        </p:nvGrpSpPr>
        <p:grpSpPr>
          <a:xfrm>
            <a:off x="1066799" y="1742402"/>
            <a:ext cx="8631449" cy="2171666"/>
            <a:chOff x="1094565" y="2736164"/>
            <a:chExt cx="8679866" cy="139293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693ACE1-179A-45F1-BE66-6C8DC57580BE}"/>
                </a:ext>
              </a:extLst>
            </p:cNvPr>
            <p:cNvGrpSpPr/>
            <p:nvPr/>
          </p:nvGrpSpPr>
          <p:grpSpPr>
            <a:xfrm>
              <a:off x="1101822" y="2736164"/>
              <a:ext cx="8672609" cy="1385672"/>
              <a:chOff x="5717365" y="4875155"/>
              <a:chExt cx="8672609" cy="1385672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C9EDC58D-3BCF-453B-9798-ABB10BF79565}"/>
                  </a:ext>
                </a:extLst>
              </p:cNvPr>
              <p:cNvSpPr/>
              <p:nvPr/>
            </p:nvSpPr>
            <p:spPr>
              <a:xfrm>
                <a:off x="8608236" y="4875156"/>
                <a:ext cx="2890869" cy="1385671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38655600-79FB-43D8-84BA-35A3A4DAB4ED}"/>
                  </a:ext>
                </a:extLst>
              </p:cNvPr>
              <p:cNvSpPr/>
              <p:nvPr/>
            </p:nvSpPr>
            <p:spPr>
              <a:xfrm>
                <a:off x="11499105" y="4875155"/>
                <a:ext cx="2890869" cy="1385671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E29517B-DAB5-4D53-B186-ACE5911233FB}"/>
                  </a:ext>
                </a:extLst>
              </p:cNvPr>
              <p:cNvSpPr/>
              <p:nvPr/>
            </p:nvSpPr>
            <p:spPr>
              <a:xfrm>
                <a:off x="5717365" y="4875155"/>
                <a:ext cx="2890869" cy="1385671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34FF1DC-43BA-40FE-B2B0-A3C3315F1B0C}"/>
                </a:ext>
              </a:extLst>
            </p:cNvPr>
            <p:cNvGrpSpPr/>
            <p:nvPr/>
          </p:nvGrpSpPr>
          <p:grpSpPr>
            <a:xfrm rot="10800000">
              <a:off x="1094565" y="2743423"/>
              <a:ext cx="8672609" cy="1385672"/>
              <a:chOff x="5717365" y="4875155"/>
              <a:chExt cx="8672609" cy="1385672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A6C9686E-9E3D-4253-B6AE-704B14B1D2BC}"/>
                  </a:ext>
                </a:extLst>
              </p:cNvPr>
              <p:cNvSpPr/>
              <p:nvPr/>
            </p:nvSpPr>
            <p:spPr>
              <a:xfrm>
                <a:off x="8608236" y="4875156"/>
                <a:ext cx="2890869" cy="1385671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3B78AD01-388E-4390-AEFA-28B7B0E1634B}"/>
                  </a:ext>
                </a:extLst>
              </p:cNvPr>
              <p:cNvSpPr/>
              <p:nvPr/>
            </p:nvSpPr>
            <p:spPr>
              <a:xfrm>
                <a:off x="11499105" y="4875155"/>
                <a:ext cx="2890869" cy="1385671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FAD8E9D-90BD-496B-B75A-DD136A5E8052}"/>
                  </a:ext>
                </a:extLst>
              </p:cNvPr>
              <p:cNvSpPr/>
              <p:nvPr/>
            </p:nvSpPr>
            <p:spPr>
              <a:xfrm>
                <a:off x="5717365" y="4875155"/>
                <a:ext cx="2890869" cy="1385671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A6FE41-4B29-4EE7-929B-1DDB2161B671}"/>
                  </a:ext>
                </a:extLst>
              </p:cNvPr>
              <p:cNvSpPr txBox="1"/>
              <p:nvPr/>
            </p:nvSpPr>
            <p:spPr>
              <a:xfrm>
                <a:off x="10298697" y="2512392"/>
                <a:ext cx="177433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000" dirty="0"/>
                  <a:t>space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A6FE41-4B29-4EE7-929B-1DDB2161B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8697" y="2512392"/>
                <a:ext cx="1774332" cy="707886"/>
              </a:xfrm>
              <a:prstGeom prst="rect">
                <a:avLst/>
              </a:prstGeom>
              <a:blipFill>
                <a:blip r:embed="rId3"/>
                <a:stretch>
                  <a:fillRect l="-12027"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C238EDB9-453D-4AA1-83A8-058DA16576BA}"/>
              </a:ext>
            </a:extLst>
          </p:cNvPr>
          <p:cNvGrpSpPr/>
          <p:nvPr/>
        </p:nvGrpSpPr>
        <p:grpSpPr>
          <a:xfrm>
            <a:off x="1782987" y="46245"/>
            <a:ext cx="3235649" cy="1530388"/>
            <a:chOff x="1782987" y="608910"/>
            <a:chExt cx="3235649" cy="1530388"/>
          </a:xfrm>
        </p:grpSpPr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F9802CCC-EA92-483C-BB2D-485F31C1CBE7}"/>
                </a:ext>
              </a:extLst>
            </p:cNvPr>
            <p:cNvSpPr/>
            <p:nvPr/>
          </p:nvSpPr>
          <p:spPr>
            <a:xfrm rot="16200000">
              <a:off x="2988908" y="470478"/>
              <a:ext cx="462899" cy="2874741"/>
            </a:xfrm>
            <a:prstGeom prst="righ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2D842A0-1B5B-49D0-952C-1E122656C8AE}"/>
                    </a:ext>
                  </a:extLst>
                </p:cNvPr>
                <p:cNvSpPr txBox="1"/>
                <p:nvPr/>
              </p:nvSpPr>
              <p:spPr>
                <a:xfrm>
                  <a:off x="1803204" y="608910"/>
                  <a:ext cx="3215432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4000" dirty="0"/>
                    <a:t>wavelength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2D842A0-1B5B-49D0-952C-1E122656C8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3204" y="608910"/>
                  <a:ext cx="3215432" cy="707886"/>
                </a:xfrm>
                <a:prstGeom prst="rect">
                  <a:avLst/>
                </a:prstGeom>
                <a:blipFill>
                  <a:blip r:embed="rId4"/>
                  <a:stretch>
                    <a:fillRect l="-6831" t="-15517" b="-3620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AA205C8-CDF4-4B68-8745-B129B4EFCCC5}"/>
                  </a:ext>
                </a:extLst>
              </p:cNvPr>
              <p:cNvSpPr txBox="1"/>
              <p:nvPr/>
            </p:nvSpPr>
            <p:spPr>
              <a:xfrm>
                <a:off x="195964" y="4130077"/>
                <a:ext cx="8405314" cy="1373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5400" dirty="0"/>
                  <a:t>(linear) wavenumber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endParaRPr lang="en-CA" sz="5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AA205C8-CDF4-4B68-8745-B129B4EFC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64" y="4130077"/>
                <a:ext cx="8405314" cy="1373068"/>
              </a:xfrm>
              <a:prstGeom prst="rect">
                <a:avLst/>
              </a:prstGeom>
              <a:blipFill>
                <a:blip r:embed="rId5"/>
                <a:stretch>
                  <a:fillRect l="-3843"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154CDE-788F-408E-89B8-ACFEBDE4442A}"/>
                  </a:ext>
                </a:extLst>
              </p:cNvPr>
              <p:cNvSpPr txBox="1"/>
              <p:nvPr/>
            </p:nvSpPr>
            <p:spPr>
              <a:xfrm>
                <a:off x="363384" y="5719157"/>
                <a:ext cx="8189230" cy="10424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000" dirty="0"/>
                  <a:t>angular wavenumber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𝜋</m:t>
                    </m:r>
                    <m:sSub>
                      <m:sSub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154CDE-788F-408E-89B8-ACFEBDE44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84" y="5719157"/>
                <a:ext cx="8189230" cy="1042401"/>
              </a:xfrm>
              <a:prstGeom prst="rect">
                <a:avLst/>
              </a:prstGeom>
              <a:blipFill>
                <a:blip r:embed="rId6"/>
                <a:stretch>
                  <a:fillRect l="-2681" b="-52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8502125-7E08-48C3-8B6E-8669FECD9832}"/>
              </a:ext>
            </a:extLst>
          </p:cNvPr>
          <p:cNvSpPr txBox="1"/>
          <p:nvPr/>
        </p:nvSpPr>
        <p:spPr>
          <a:xfrm>
            <a:off x="8995926" y="4309126"/>
            <a:ext cx="26055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(# peaks in a unit distance)</a:t>
            </a:r>
            <a:endParaRPr lang="en-CA" sz="32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10C11D3-C353-46D8-88EF-8FB7FBFA4AB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273560" y="717120"/>
              <a:ext cx="4167720" cy="5942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10C11D3-C353-46D8-88EF-8FB7FBFA4A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64200" y="707760"/>
                <a:ext cx="4186440" cy="5960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869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190">
        <p:fade/>
      </p:transition>
    </mc:Choice>
    <mc:Fallback xmlns="">
      <p:transition spd="med" advTm="401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AF48CBCF-B370-4E13-AD84-B852639482EC}"/>
              </a:ext>
            </a:extLst>
          </p:cNvPr>
          <p:cNvGrpSpPr/>
          <p:nvPr/>
        </p:nvGrpSpPr>
        <p:grpSpPr>
          <a:xfrm>
            <a:off x="-13576762" y="2337508"/>
            <a:ext cx="25876303" cy="2182983"/>
            <a:chOff x="-11618693" y="2114567"/>
            <a:chExt cx="25876303" cy="218298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D39A566-6E30-4886-8946-388372FCF907}"/>
                </a:ext>
              </a:extLst>
            </p:cNvPr>
            <p:cNvGrpSpPr/>
            <p:nvPr/>
          </p:nvGrpSpPr>
          <p:grpSpPr>
            <a:xfrm>
              <a:off x="-2990851" y="2114567"/>
              <a:ext cx="8631449" cy="2171666"/>
              <a:chOff x="1094565" y="2736164"/>
              <a:chExt cx="8679866" cy="139293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243E9E75-7A65-493D-994C-7496863D6EC1}"/>
                  </a:ext>
                </a:extLst>
              </p:cNvPr>
              <p:cNvGrpSpPr/>
              <p:nvPr/>
            </p:nvGrpSpPr>
            <p:grpSpPr>
              <a:xfrm>
                <a:off x="1101822" y="2736164"/>
                <a:ext cx="8672609" cy="1385672"/>
                <a:chOff x="5717365" y="4875155"/>
                <a:chExt cx="8672609" cy="1385672"/>
              </a:xfrm>
            </p:grpSpPr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F5D5E807-1AA8-48CD-8CB9-1753C7F440F5}"/>
                    </a:ext>
                  </a:extLst>
                </p:cNvPr>
                <p:cNvSpPr/>
                <p:nvPr/>
              </p:nvSpPr>
              <p:spPr>
                <a:xfrm>
                  <a:off x="8608236" y="4875156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905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D542EBDB-CD2D-4001-A2F2-8CF39D131940}"/>
                    </a:ext>
                  </a:extLst>
                </p:cNvPr>
                <p:cNvSpPr/>
                <p:nvPr/>
              </p:nvSpPr>
              <p:spPr>
                <a:xfrm>
                  <a:off x="1149910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905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C767E3D7-9EDF-4843-A6CE-DCFB05B1DC09}"/>
                    </a:ext>
                  </a:extLst>
                </p:cNvPr>
                <p:cNvSpPr/>
                <p:nvPr/>
              </p:nvSpPr>
              <p:spPr>
                <a:xfrm>
                  <a:off x="571736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905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4B58DF10-1A7D-4397-88D2-878439BAD347}"/>
                  </a:ext>
                </a:extLst>
              </p:cNvPr>
              <p:cNvGrpSpPr/>
              <p:nvPr/>
            </p:nvGrpSpPr>
            <p:grpSpPr>
              <a:xfrm rot="10800000">
                <a:off x="1094565" y="2743423"/>
                <a:ext cx="8672609" cy="1385672"/>
                <a:chOff x="5717365" y="4875155"/>
                <a:chExt cx="8672609" cy="1385672"/>
              </a:xfrm>
            </p:grpSpPr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F6D3B1B6-642B-4E3A-913C-D608389DF1D5}"/>
                    </a:ext>
                  </a:extLst>
                </p:cNvPr>
                <p:cNvSpPr/>
                <p:nvPr/>
              </p:nvSpPr>
              <p:spPr>
                <a:xfrm>
                  <a:off x="8608236" y="4875156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905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99EBBDA6-862C-48D9-9C5A-8A4B2A61A65C}"/>
                    </a:ext>
                  </a:extLst>
                </p:cNvPr>
                <p:cNvSpPr/>
                <p:nvPr/>
              </p:nvSpPr>
              <p:spPr>
                <a:xfrm>
                  <a:off x="1149910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905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EAB4B99D-5B97-46E1-B57F-CA39F4B00E32}"/>
                    </a:ext>
                  </a:extLst>
                </p:cNvPr>
                <p:cNvSpPr/>
                <p:nvPr/>
              </p:nvSpPr>
              <p:spPr>
                <a:xfrm>
                  <a:off x="571736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905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2AAF2C9-66E1-4098-821A-CC8F1D8DBEF5}"/>
                </a:ext>
              </a:extLst>
            </p:cNvPr>
            <p:cNvGrpSpPr/>
            <p:nvPr/>
          </p:nvGrpSpPr>
          <p:grpSpPr>
            <a:xfrm>
              <a:off x="5626161" y="2125884"/>
              <a:ext cx="8631449" cy="2171666"/>
              <a:chOff x="1094565" y="2736164"/>
              <a:chExt cx="8679866" cy="1392931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1AB70FE1-4138-420F-B20E-E39CE7E53220}"/>
                  </a:ext>
                </a:extLst>
              </p:cNvPr>
              <p:cNvGrpSpPr/>
              <p:nvPr/>
            </p:nvGrpSpPr>
            <p:grpSpPr>
              <a:xfrm>
                <a:off x="1101822" y="2736164"/>
                <a:ext cx="8672609" cy="1385672"/>
                <a:chOff x="5717365" y="4875155"/>
                <a:chExt cx="8672609" cy="1385672"/>
              </a:xfrm>
            </p:grpSpPr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789703B0-ADAD-4E86-A8CC-54F7E5201FDB}"/>
                    </a:ext>
                  </a:extLst>
                </p:cNvPr>
                <p:cNvSpPr/>
                <p:nvPr/>
              </p:nvSpPr>
              <p:spPr>
                <a:xfrm>
                  <a:off x="8608236" y="4875156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905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16129E5D-792F-4604-857C-AC9C26D617C2}"/>
                    </a:ext>
                  </a:extLst>
                </p:cNvPr>
                <p:cNvSpPr/>
                <p:nvPr/>
              </p:nvSpPr>
              <p:spPr>
                <a:xfrm>
                  <a:off x="1149910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905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6E2CF6FF-E2EE-4BFB-9D66-2F0955B52E4D}"/>
                    </a:ext>
                  </a:extLst>
                </p:cNvPr>
                <p:cNvSpPr/>
                <p:nvPr/>
              </p:nvSpPr>
              <p:spPr>
                <a:xfrm>
                  <a:off x="571736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905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CA65E33-917E-4D57-80C3-C9DA1C748B66}"/>
                  </a:ext>
                </a:extLst>
              </p:cNvPr>
              <p:cNvGrpSpPr/>
              <p:nvPr/>
            </p:nvGrpSpPr>
            <p:grpSpPr>
              <a:xfrm rot="10800000">
                <a:off x="1094565" y="2743423"/>
                <a:ext cx="8672609" cy="1385672"/>
                <a:chOff x="5717365" y="4875155"/>
                <a:chExt cx="8672609" cy="1385672"/>
              </a:xfrm>
            </p:grpSpPr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089532EB-84C3-4C91-82A7-8A0B250BF2E7}"/>
                    </a:ext>
                  </a:extLst>
                </p:cNvPr>
                <p:cNvSpPr/>
                <p:nvPr/>
              </p:nvSpPr>
              <p:spPr>
                <a:xfrm>
                  <a:off x="8608236" y="4875156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905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E35D1439-8DB4-4DBD-B694-E09BAAA23E53}"/>
                    </a:ext>
                  </a:extLst>
                </p:cNvPr>
                <p:cNvSpPr/>
                <p:nvPr/>
              </p:nvSpPr>
              <p:spPr>
                <a:xfrm>
                  <a:off x="1149910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905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AAB12907-4000-4853-AF94-4EC746B978D0}"/>
                    </a:ext>
                  </a:extLst>
                </p:cNvPr>
                <p:cNvSpPr/>
                <p:nvPr/>
              </p:nvSpPr>
              <p:spPr>
                <a:xfrm>
                  <a:off x="571736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905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65295C1-426B-4B7B-A538-43C9FF7780D3}"/>
                </a:ext>
              </a:extLst>
            </p:cNvPr>
            <p:cNvGrpSpPr/>
            <p:nvPr/>
          </p:nvGrpSpPr>
          <p:grpSpPr>
            <a:xfrm>
              <a:off x="-11618693" y="2125884"/>
              <a:ext cx="8631449" cy="2171666"/>
              <a:chOff x="1094565" y="2736164"/>
              <a:chExt cx="8679866" cy="1392931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BBE368EE-854D-466D-A785-0967856936F2}"/>
                  </a:ext>
                </a:extLst>
              </p:cNvPr>
              <p:cNvGrpSpPr/>
              <p:nvPr/>
            </p:nvGrpSpPr>
            <p:grpSpPr>
              <a:xfrm>
                <a:off x="1101822" y="2736164"/>
                <a:ext cx="8672609" cy="1385672"/>
                <a:chOff x="5717365" y="4875155"/>
                <a:chExt cx="8672609" cy="1385672"/>
              </a:xfrm>
            </p:grpSpPr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19B0339A-F9B8-4431-AE8C-F129C0E4947E}"/>
                    </a:ext>
                  </a:extLst>
                </p:cNvPr>
                <p:cNvSpPr/>
                <p:nvPr/>
              </p:nvSpPr>
              <p:spPr>
                <a:xfrm>
                  <a:off x="8608236" y="4875156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905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E9982D9C-6909-4166-9737-E86ACB3DC5CD}"/>
                    </a:ext>
                  </a:extLst>
                </p:cNvPr>
                <p:cNvSpPr/>
                <p:nvPr/>
              </p:nvSpPr>
              <p:spPr>
                <a:xfrm>
                  <a:off x="1149910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905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874B3AC5-3F1B-48A2-B2C8-25B7D396A5B3}"/>
                    </a:ext>
                  </a:extLst>
                </p:cNvPr>
                <p:cNvSpPr/>
                <p:nvPr/>
              </p:nvSpPr>
              <p:spPr>
                <a:xfrm>
                  <a:off x="571736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905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08CCF57D-558A-4708-8DE2-8849D5E7810A}"/>
                  </a:ext>
                </a:extLst>
              </p:cNvPr>
              <p:cNvGrpSpPr/>
              <p:nvPr/>
            </p:nvGrpSpPr>
            <p:grpSpPr>
              <a:xfrm rot="10800000">
                <a:off x="1094565" y="2743423"/>
                <a:ext cx="8672609" cy="1385672"/>
                <a:chOff x="5717365" y="4875155"/>
                <a:chExt cx="8672609" cy="1385672"/>
              </a:xfrm>
            </p:grpSpPr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239E513-7A49-4A44-87B3-D0D34A720B0A}"/>
                    </a:ext>
                  </a:extLst>
                </p:cNvPr>
                <p:cNvSpPr/>
                <p:nvPr/>
              </p:nvSpPr>
              <p:spPr>
                <a:xfrm>
                  <a:off x="8608236" y="4875156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905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E5A73670-DFBA-44D0-95C7-39EE7B52015A}"/>
                    </a:ext>
                  </a:extLst>
                </p:cNvPr>
                <p:cNvSpPr/>
                <p:nvPr/>
              </p:nvSpPr>
              <p:spPr>
                <a:xfrm>
                  <a:off x="1149910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905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04D15DE1-1912-40AC-A4AE-9E740057519C}"/>
                    </a:ext>
                  </a:extLst>
                </p:cNvPr>
                <p:cNvSpPr/>
                <p:nvPr/>
              </p:nvSpPr>
              <p:spPr>
                <a:xfrm>
                  <a:off x="571736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905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368E7E9-D76F-4AF1-8690-BEB6BB3A5B32}"/>
              </a:ext>
            </a:extLst>
          </p:cNvPr>
          <p:cNvCxnSpPr>
            <a:cxnSpLocks/>
          </p:cNvCxnSpPr>
          <p:nvPr/>
        </p:nvCxnSpPr>
        <p:spPr>
          <a:xfrm>
            <a:off x="7492182" y="659791"/>
            <a:ext cx="243152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555C009-4631-4B95-AD21-8446030D75BB}"/>
                  </a:ext>
                </a:extLst>
              </p:cNvPr>
              <p:cNvSpPr txBox="1"/>
              <p:nvPr/>
            </p:nvSpPr>
            <p:spPr>
              <a:xfrm>
                <a:off x="10130181" y="246854"/>
                <a:ext cx="177433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000" dirty="0"/>
                  <a:t>space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555C009-4631-4B95-AD21-8446030D7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0181" y="246854"/>
                <a:ext cx="1774332" cy="707886"/>
              </a:xfrm>
              <a:prstGeom prst="rect">
                <a:avLst/>
              </a:prstGeom>
              <a:blipFill>
                <a:blip r:embed="rId3"/>
                <a:stretch>
                  <a:fillRect l="-12371" t="-15385" b="-350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C017017E-C65C-4358-9BA7-0DF101A50462}"/>
              </a:ext>
            </a:extLst>
          </p:cNvPr>
          <p:cNvSpPr/>
          <p:nvPr/>
        </p:nvSpPr>
        <p:spPr>
          <a:xfrm>
            <a:off x="0" y="0"/>
            <a:ext cx="5947292" cy="6858000"/>
          </a:xfrm>
          <a:prstGeom prst="rect">
            <a:avLst/>
          </a:prstGeom>
          <a:solidFill>
            <a:schemeClr val="tx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E5DE6A-E415-4503-A7F9-FB0BF06B1C57}"/>
              </a:ext>
            </a:extLst>
          </p:cNvPr>
          <p:cNvSpPr/>
          <p:nvPr/>
        </p:nvSpPr>
        <p:spPr>
          <a:xfrm>
            <a:off x="6191267" y="0"/>
            <a:ext cx="6004344" cy="6869315"/>
          </a:xfrm>
          <a:prstGeom prst="rect">
            <a:avLst/>
          </a:prstGeom>
          <a:solidFill>
            <a:schemeClr val="tx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FE060AE-7A7A-46FB-BFD0-A3821F61AFF2}"/>
              </a:ext>
            </a:extLst>
          </p:cNvPr>
          <p:cNvGrpSpPr/>
          <p:nvPr/>
        </p:nvGrpSpPr>
        <p:grpSpPr>
          <a:xfrm>
            <a:off x="4665959" y="4959458"/>
            <a:ext cx="2826223" cy="1719366"/>
            <a:chOff x="4665959" y="4959458"/>
            <a:chExt cx="2826223" cy="17193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A2A2446-921F-4AFB-AE11-7AB6400A5015}"/>
                    </a:ext>
                  </a:extLst>
                </p:cNvPr>
                <p:cNvSpPr txBox="1"/>
                <p:nvPr/>
              </p:nvSpPr>
              <p:spPr>
                <a:xfrm>
                  <a:off x="4665959" y="5847827"/>
                  <a:ext cx="2826223" cy="830997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0070C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4800" dirty="0"/>
                    <a:t>constant </a:t>
                  </a:r>
                  <a14:m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A2A2446-921F-4AFB-AE11-7AB6400A50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5959" y="5847827"/>
                  <a:ext cx="2826223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8668" t="-12329" b="-32192"/>
                  </a:stretch>
                </a:blipFill>
                <a:ln w="5715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0827411-6694-4B21-9AED-A27E8132AA12}"/>
                </a:ext>
              </a:extLst>
            </p:cNvPr>
            <p:cNvCxnSpPr>
              <a:stCxn id="36" idx="0"/>
            </p:cNvCxnSpPr>
            <p:nvPr/>
          </p:nvCxnSpPr>
          <p:spPr>
            <a:xfrm flipH="1" flipV="1">
              <a:off x="6059488" y="4959458"/>
              <a:ext cx="19583" cy="888369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337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264">
        <p:fade/>
      </p:transition>
    </mc:Choice>
    <mc:Fallback xmlns="">
      <p:transition spd="med" advTm="112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 L 1.12369 0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18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AF48CBCF-B370-4E13-AD84-B852639482EC}"/>
              </a:ext>
            </a:extLst>
          </p:cNvPr>
          <p:cNvGrpSpPr/>
          <p:nvPr/>
        </p:nvGrpSpPr>
        <p:grpSpPr>
          <a:xfrm>
            <a:off x="-13576762" y="2337508"/>
            <a:ext cx="25876303" cy="2182983"/>
            <a:chOff x="-11618693" y="2114567"/>
            <a:chExt cx="25876303" cy="218298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D39A566-6E30-4886-8946-388372FCF907}"/>
                </a:ext>
              </a:extLst>
            </p:cNvPr>
            <p:cNvGrpSpPr/>
            <p:nvPr/>
          </p:nvGrpSpPr>
          <p:grpSpPr>
            <a:xfrm>
              <a:off x="-2990851" y="2114567"/>
              <a:ext cx="8631449" cy="2171666"/>
              <a:chOff x="1094565" y="2736164"/>
              <a:chExt cx="8679866" cy="139293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243E9E75-7A65-493D-994C-7496863D6EC1}"/>
                  </a:ext>
                </a:extLst>
              </p:cNvPr>
              <p:cNvGrpSpPr/>
              <p:nvPr/>
            </p:nvGrpSpPr>
            <p:grpSpPr>
              <a:xfrm>
                <a:off x="1101822" y="2736164"/>
                <a:ext cx="8672609" cy="1385672"/>
                <a:chOff x="5717365" y="4875155"/>
                <a:chExt cx="8672609" cy="1385672"/>
              </a:xfrm>
            </p:grpSpPr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F5D5E807-1AA8-48CD-8CB9-1753C7F440F5}"/>
                    </a:ext>
                  </a:extLst>
                </p:cNvPr>
                <p:cNvSpPr/>
                <p:nvPr/>
              </p:nvSpPr>
              <p:spPr>
                <a:xfrm>
                  <a:off x="8608236" y="4875156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905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D542EBDB-CD2D-4001-A2F2-8CF39D131940}"/>
                    </a:ext>
                  </a:extLst>
                </p:cNvPr>
                <p:cNvSpPr/>
                <p:nvPr/>
              </p:nvSpPr>
              <p:spPr>
                <a:xfrm>
                  <a:off x="1149910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905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C767E3D7-9EDF-4843-A6CE-DCFB05B1DC09}"/>
                    </a:ext>
                  </a:extLst>
                </p:cNvPr>
                <p:cNvSpPr/>
                <p:nvPr/>
              </p:nvSpPr>
              <p:spPr>
                <a:xfrm>
                  <a:off x="571736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905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4B58DF10-1A7D-4397-88D2-878439BAD347}"/>
                  </a:ext>
                </a:extLst>
              </p:cNvPr>
              <p:cNvGrpSpPr/>
              <p:nvPr/>
            </p:nvGrpSpPr>
            <p:grpSpPr>
              <a:xfrm rot="10800000">
                <a:off x="1094565" y="2743423"/>
                <a:ext cx="8672609" cy="1385672"/>
                <a:chOff x="5717365" y="4875155"/>
                <a:chExt cx="8672609" cy="1385672"/>
              </a:xfrm>
            </p:grpSpPr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F6D3B1B6-642B-4E3A-913C-D608389DF1D5}"/>
                    </a:ext>
                  </a:extLst>
                </p:cNvPr>
                <p:cNvSpPr/>
                <p:nvPr/>
              </p:nvSpPr>
              <p:spPr>
                <a:xfrm>
                  <a:off x="8608236" y="4875156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905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99EBBDA6-862C-48D9-9C5A-8A4B2A61A65C}"/>
                    </a:ext>
                  </a:extLst>
                </p:cNvPr>
                <p:cNvSpPr/>
                <p:nvPr/>
              </p:nvSpPr>
              <p:spPr>
                <a:xfrm>
                  <a:off x="1149910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905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EAB4B99D-5B97-46E1-B57F-CA39F4B00E32}"/>
                    </a:ext>
                  </a:extLst>
                </p:cNvPr>
                <p:cNvSpPr/>
                <p:nvPr/>
              </p:nvSpPr>
              <p:spPr>
                <a:xfrm>
                  <a:off x="571736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905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2AAF2C9-66E1-4098-821A-CC8F1D8DBEF5}"/>
                </a:ext>
              </a:extLst>
            </p:cNvPr>
            <p:cNvGrpSpPr/>
            <p:nvPr/>
          </p:nvGrpSpPr>
          <p:grpSpPr>
            <a:xfrm>
              <a:off x="5626161" y="2125884"/>
              <a:ext cx="8631449" cy="2171666"/>
              <a:chOff x="1094565" y="2736164"/>
              <a:chExt cx="8679866" cy="1392931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1AB70FE1-4138-420F-B20E-E39CE7E53220}"/>
                  </a:ext>
                </a:extLst>
              </p:cNvPr>
              <p:cNvGrpSpPr/>
              <p:nvPr/>
            </p:nvGrpSpPr>
            <p:grpSpPr>
              <a:xfrm>
                <a:off x="1101822" y="2736164"/>
                <a:ext cx="8672609" cy="1385672"/>
                <a:chOff x="5717365" y="4875155"/>
                <a:chExt cx="8672609" cy="1385672"/>
              </a:xfrm>
            </p:grpSpPr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789703B0-ADAD-4E86-A8CC-54F7E5201FDB}"/>
                    </a:ext>
                  </a:extLst>
                </p:cNvPr>
                <p:cNvSpPr/>
                <p:nvPr/>
              </p:nvSpPr>
              <p:spPr>
                <a:xfrm>
                  <a:off x="8608236" y="4875156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905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16129E5D-792F-4604-857C-AC9C26D617C2}"/>
                    </a:ext>
                  </a:extLst>
                </p:cNvPr>
                <p:cNvSpPr/>
                <p:nvPr/>
              </p:nvSpPr>
              <p:spPr>
                <a:xfrm>
                  <a:off x="1149910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905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6E2CF6FF-E2EE-4BFB-9D66-2F0955B52E4D}"/>
                    </a:ext>
                  </a:extLst>
                </p:cNvPr>
                <p:cNvSpPr/>
                <p:nvPr/>
              </p:nvSpPr>
              <p:spPr>
                <a:xfrm>
                  <a:off x="571736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905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CA65E33-917E-4D57-80C3-C9DA1C748B66}"/>
                  </a:ext>
                </a:extLst>
              </p:cNvPr>
              <p:cNvGrpSpPr/>
              <p:nvPr/>
            </p:nvGrpSpPr>
            <p:grpSpPr>
              <a:xfrm rot="10800000">
                <a:off x="1094565" y="2743423"/>
                <a:ext cx="8672609" cy="1385672"/>
                <a:chOff x="5717365" y="4875155"/>
                <a:chExt cx="8672609" cy="1385672"/>
              </a:xfrm>
            </p:grpSpPr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089532EB-84C3-4C91-82A7-8A0B250BF2E7}"/>
                    </a:ext>
                  </a:extLst>
                </p:cNvPr>
                <p:cNvSpPr/>
                <p:nvPr/>
              </p:nvSpPr>
              <p:spPr>
                <a:xfrm>
                  <a:off x="8608236" y="4875156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905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E35D1439-8DB4-4DBD-B694-E09BAAA23E53}"/>
                    </a:ext>
                  </a:extLst>
                </p:cNvPr>
                <p:cNvSpPr/>
                <p:nvPr/>
              </p:nvSpPr>
              <p:spPr>
                <a:xfrm>
                  <a:off x="1149910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905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AAB12907-4000-4853-AF94-4EC746B978D0}"/>
                    </a:ext>
                  </a:extLst>
                </p:cNvPr>
                <p:cNvSpPr/>
                <p:nvPr/>
              </p:nvSpPr>
              <p:spPr>
                <a:xfrm>
                  <a:off x="571736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905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65295C1-426B-4B7B-A538-43C9FF7780D3}"/>
                </a:ext>
              </a:extLst>
            </p:cNvPr>
            <p:cNvGrpSpPr/>
            <p:nvPr/>
          </p:nvGrpSpPr>
          <p:grpSpPr>
            <a:xfrm>
              <a:off x="-11618693" y="2125884"/>
              <a:ext cx="8631449" cy="2171666"/>
              <a:chOff x="1094565" y="2736164"/>
              <a:chExt cx="8679866" cy="1392931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BBE368EE-854D-466D-A785-0967856936F2}"/>
                  </a:ext>
                </a:extLst>
              </p:cNvPr>
              <p:cNvGrpSpPr/>
              <p:nvPr/>
            </p:nvGrpSpPr>
            <p:grpSpPr>
              <a:xfrm>
                <a:off x="1101822" y="2736164"/>
                <a:ext cx="8672609" cy="1385672"/>
                <a:chOff x="5717365" y="4875155"/>
                <a:chExt cx="8672609" cy="1385672"/>
              </a:xfrm>
            </p:grpSpPr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19B0339A-F9B8-4431-AE8C-F129C0E4947E}"/>
                    </a:ext>
                  </a:extLst>
                </p:cNvPr>
                <p:cNvSpPr/>
                <p:nvPr/>
              </p:nvSpPr>
              <p:spPr>
                <a:xfrm>
                  <a:off x="8608236" y="4875156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905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E9982D9C-6909-4166-9737-E86ACB3DC5CD}"/>
                    </a:ext>
                  </a:extLst>
                </p:cNvPr>
                <p:cNvSpPr/>
                <p:nvPr/>
              </p:nvSpPr>
              <p:spPr>
                <a:xfrm>
                  <a:off x="1149910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905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874B3AC5-3F1B-48A2-B2C8-25B7D396A5B3}"/>
                    </a:ext>
                  </a:extLst>
                </p:cNvPr>
                <p:cNvSpPr/>
                <p:nvPr/>
              </p:nvSpPr>
              <p:spPr>
                <a:xfrm>
                  <a:off x="571736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905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08CCF57D-558A-4708-8DE2-8849D5E7810A}"/>
                  </a:ext>
                </a:extLst>
              </p:cNvPr>
              <p:cNvGrpSpPr/>
              <p:nvPr/>
            </p:nvGrpSpPr>
            <p:grpSpPr>
              <a:xfrm rot="10800000">
                <a:off x="1094565" y="2743423"/>
                <a:ext cx="8672609" cy="1385672"/>
                <a:chOff x="5717365" y="4875155"/>
                <a:chExt cx="8672609" cy="1385672"/>
              </a:xfrm>
            </p:grpSpPr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239E513-7A49-4A44-87B3-D0D34A720B0A}"/>
                    </a:ext>
                  </a:extLst>
                </p:cNvPr>
                <p:cNvSpPr/>
                <p:nvPr/>
              </p:nvSpPr>
              <p:spPr>
                <a:xfrm>
                  <a:off x="8608236" y="4875156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905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E5A73670-DFBA-44D0-95C7-39EE7B52015A}"/>
                    </a:ext>
                  </a:extLst>
                </p:cNvPr>
                <p:cNvSpPr/>
                <p:nvPr/>
              </p:nvSpPr>
              <p:spPr>
                <a:xfrm>
                  <a:off x="1149910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905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04D15DE1-1912-40AC-A4AE-9E740057519C}"/>
                    </a:ext>
                  </a:extLst>
                </p:cNvPr>
                <p:cNvSpPr/>
                <p:nvPr/>
              </p:nvSpPr>
              <p:spPr>
                <a:xfrm>
                  <a:off x="571736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905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368E7E9-D76F-4AF1-8690-BEB6BB3A5B32}"/>
              </a:ext>
            </a:extLst>
          </p:cNvPr>
          <p:cNvCxnSpPr>
            <a:cxnSpLocks/>
          </p:cNvCxnSpPr>
          <p:nvPr/>
        </p:nvCxnSpPr>
        <p:spPr>
          <a:xfrm>
            <a:off x="7492182" y="659791"/>
            <a:ext cx="243152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555C009-4631-4B95-AD21-8446030D75BB}"/>
                  </a:ext>
                </a:extLst>
              </p:cNvPr>
              <p:cNvSpPr txBox="1"/>
              <p:nvPr/>
            </p:nvSpPr>
            <p:spPr>
              <a:xfrm>
                <a:off x="10130181" y="246854"/>
                <a:ext cx="177433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000" dirty="0"/>
                  <a:t>space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555C009-4631-4B95-AD21-8446030D7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0181" y="246854"/>
                <a:ext cx="1774332" cy="707886"/>
              </a:xfrm>
              <a:prstGeom prst="rect">
                <a:avLst/>
              </a:prstGeom>
              <a:blipFill>
                <a:blip r:embed="rId3"/>
                <a:stretch>
                  <a:fillRect l="-12371" t="-15385" b="-350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C017017E-C65C-4358-9BA7-0DF101A50462}"/>
              </a:ext>
            </a:extLst>
          </p:cNvPr>
          <p:cNvSpPr/>
          <p:nvPr/>
        </p:nvSpPr>
        <p:spPr>
          <a:xfrm>
            <a:off x="0" y="0"/>
            <a:ext cx="5947292" cy="6858000"/>
          </a:xfrm>
          <a:prstGeom prst="rect">
            <a:avLst/>
          </a:prstGeom>
          <a:solidFill>
            <a:schemeClr val="tx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E5DE6A-E415-4503-A7F9-FB0BF06B1C57}"/>
              </a:ext>
            </a:extLst>
          </p:cNvPr>
          <p:cNvSpPr/>
          <p:nvPr/>
        </p:nvSpPr>
        <p:spPr>
          <a:xfrm>
            <a:off x="6191267" y="0"/>
            <a:ext cx="6004344" cy="6869315"/>
          </a:xfrm>
          <a:prstGeom prst="rect">
            <a:avLst/>
          </a:prstGeom>
          <a:solidFill>
            <a:schemeClr val="tx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FE060AE-7A7A-46FB-BFD0-A3821F61AFF2}"/>
              </a:ext>
            </a:extLst>
          </p:cNvPr>
          <p:cNvGrpSpPr/>
          <p:nvPr/>
        </p:nvGrpSpPr>
        <p:grpSpPr>
          <a:xfrm>
            <a:off x="4665959" y="4959458"/>
            <a:ext cx="2826223" cy="1719366"/>
            <a:chOff x="4665959" y="4959458"/>
            <a:chExt cx="2826223" cy="17193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A2A2446-921F-4AFB-AE11-7AB6400A5015}"/>
                    </a:ext>
                  </a:extLst>
                </p:cNvPr>
                <p:cNvSpPr txBox="1"/>
                <p:nvPr/>
              </p:nvSpPr>
              <p:spPr>
                <a:xfrm>
                  <a:off x="4665959" y="5847827"/>
                  <a:ext cx="2826223" cy="830997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0070C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4800" dirty="0"/>
                    <a:t>constant </a:t>
                  </a:r>
                  <a14:m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A2A2446-921F-4AFB-AE11-7AB6400A50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5959" y="5847827"/>
                  <a:ext cx="2826223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8668" t="-12329" b="-32192"/>
                  </a:stretch>
                </a:blipFill>
                <a:ln w="5715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0827411-6694-4B21-9AED-A27E8132AA12}"/>
                </a:ext>
              </a:extLst>
            </p:cNvPr>
            <p:cNvCxnSpPr>
              <a:stCxn id="36" idx="0"/>
            </p:cNvCxnSpPr>
            <p:nvPr/>
          </p:nvCxnSpPr>
          <p:spPr>
            <a:xfrm flipH="1" flipV="1">
              <a:off x="6059488" y="4959458"/>
              <a:ext cx="19583" cy="888369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1377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264">
        <p:fade/>
      </p:transition>
    </mc:Choice>
    <mc:Fallback xmlns="">
      <p:transition spd="med" advTm="112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 L 1.12369 0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6CF495-EDDB-4300-8660-428CA4007454}"/>
                  </a:ext>
                </a:extLst>
              </p:cNvPr>
              <p:cNvSpPr txBox="1"/>
              <p:nvPr/>
            </p:nvSpPr>
            <p:spPr>
              <a:xfrm>
                <a:off x="1447800" y="933450"/>
                <a:ext cx="1476879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8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000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sz="8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6CF495-EDDB-4300-8660-428CA4007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933450"/>
                <a:ext cx="1476879" cy="1323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CCD2FB-BCCD-416D-8827-FEC359952D2B}"/>
                  </a:ext>
                </a:extLst>
              </p:cNvPr>
              <p:cNvSpPr txBox="1"/>
              <p:nvPr/>
            </p:nvSpPr>
            <p:spPr>
              <a:xfrm>
                <a:off x="5283466" y="933450"/>
                <a:ext cx="1507079" cy="1420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8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000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sz="8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CCD2FB-BCCD-416D-8827-FEC359952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466" y="933450"/>
                <a:ext cx="1507079" cy="14206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F69F5D-550C-47A6-B8D4-0398553E5D82}"/>
                  </a:ext>
                </a:extLst>
              </p:cNvPr>
              <p:cNvSpPr txBox="1"/>
              <p:nvPr/>
            </p:nvSpPr>
            <p:spPr>
              <a:xfrm>
                <a:off x="9171510" y="933450"/>
                <a:ext cx="1426737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8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000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sz="8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F69F5D-550C-47A6-B8D4-0398553E5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510" y="933450"/>
                <a:ext cx="1426737" cy="13234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0B20C9-E838-4B8A-9455-10C1589E565D}"/>
                  </a:ext>
                </a:extLst>
              </p:cNvPr>
              <p:cNvSpPr txBox="1"/>
              <p:nvPr/>
            </p:nvSpPr>
            <p:spPr>
              <a:xfrm>
                <a:off x="698207" y="2481560"/>
                <a:ext cx="10795584" cy="1337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0B20C9-E838-4B8A-9455-10C1589E5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207" y="2481560"/>
                <a:ext cx="10795584" cy="13370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4594F6-A1FB-4FD6-9EAE-77F6D07322AF}"/>
                  </a:ext>
                </a:extLst>
              </p:cNvPr>
              <p:cNvSpPr txBox="1"/>
              <p:nvPr/>
            </p:nvSpPr>
            <p:spPr>
              <a:xfrm>
                <a:off x="407583" y="5380298"/>
                <a:ext cx="11376832" cy="1088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6000" dirty="0"/>
                  <a:t>For this video,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4594F6-A1FB-4FD6-9EAE-77F6D0732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83" y="5380298"/>
                <a:ext cx="11376832" cy="1088503"/>
              </a:xfrm>
              <a:prstGeom prst="rect">
                <a:avLst/>
              </a:prstGeom>
              <a:blipFill>
                <a:blip r:embed="rId7"/>
                <a:stretch>
                  <a:fillRect l="-3269" t="-16292" b="-3202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BCA58F0-2CF5-4847-9280-AE0CA31C1362}"/>
              </a:ext>
            </a:extLst>
          </p:cNvPr>
          <p:cNvSpPr txBox="1"/>
          <p:nvPr/>
        </p:nvSpPr>
        <p:spPr>
          <a:xfrm>
            <a:off x="201410" y="131950"/>
            <a:ext cx="119905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/>
              <a:t>There’s a wavenumber for each direction in 3D:</a:t>
            </a:r>
            <a:endParaRPr lang="en-CA" sz="4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096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68"/>
    </mc:Choice>
    <mc:Fallback xmlns="">
      <p:transition spd="slow" advTm="12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6CA8DE54-C926-459D-9D54-CC8A0FAD15E4}"/>
              </a:ext>
            </a:extLst>
          </p:cNvPr>
          <p:cNvGrpSpPr/>
          <p:nvPr/>
        </p:nvGrpSpPr>
        <p:grpSpPr>
          <a:xfrm>
            <a:off x="800100" y="1342335"/>
            <a:ext cx="9239250" cy="2971800"/>
            <a:chOff x="876300" y="457200"/>
            <a:chExt cx="6786563" cy="2971800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AC0EE46-7ABC-4A6A-9ACE-2496B1E8F226}"/>
                </a:ext>
              </a:extLst>
            </p:cNvPr>
            <p:cNvCxnSpPr>
              <a:cxnSpLocks/>
            </p:cNvCxnSpPr>
            <p:nvPr/>
          </p:nvCxnSpPr>
          <p:spPr>
            <a:xfrm>
              <a:off x="876300" y="1981200"/>
              <a:ext cx="6786563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441C27B-9B69-4A88-8106-613DA06152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6800" y="457200"/>
              <a:ext cx="0" cy="29718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6E3BD0-464D-4BCA-BB37-F182B2B0EC37}"/>
              </a:ext>
            </a:extLst>
          </p:cNvPr>
          <p:cNvGrpSpPr/>
          <p:nvPr/>
        </p:nvGrpSpPr>
        <p:grpSpPr>
          <a:xfrm>
            <a:off x="1066799" y="1742402"/>
            <a:ext cx="8631449" cy="2171666"/>
            <a:chOff x="1094565" y="2736164"/>
            <a:chExt cx="8679866" cy="139293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693ACE1-179A-45F1-BE66-6C8DC57580BE}"/>
                </a:ext>
              </a:extLst>
            </p:cNvPr>
            <p:cNvGrpSpPr/>
            <p:nvPr/>
          </p:nvGrpSpPr>
          <p:grpSpPr>
            <a:xfrm>
              <a:off x="1101822" y="2736164"/>
              <a:ext cx="8672609" cy="1385672"/>
              <a:chOff x="5717365" y="4875155"/>
              <a:chExt cx="8672609" cy="1385672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C9EDC58D-3BCF-453B-9798-ABB10BF79565}"/>
                  </a:ext>
                </a:extLst>
              </p:cNvPr>
              <p:cNvSpPr/>
              <p:nvPr/>
            </p:nvSpPr>
            <p:spPr>
              <a:xfrm>
                <a:off x="8608236" y="4875156"/>
                <a:ext cx="2890869" cy="1385671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38655600-79FB-43D8-84BA-35A3A4DAB4ED}"/>
                  </a:ext>
                </a:extLst>
              </p:cNvPr>
              <p:cNvSpPr/>
              <p:nvPr/>
            </p:nvSpPr>
            <p:spPr>
              <a:xfrm>
                <a:off x="11499105" y="4875155"/>
                <a:ext cx="2890869" cy="1385671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E29517B-DAB5-4D53-B186-ACE5911233FB}"/>
                  </a:ext>
                </a:extLst>
              </p:cNvPr>
              <p:cNvSpPr/>
              <p:nvPr/>
            </p:nvSpPr>
            <p:spPr>
              <a:xfrm>
                <a:off x="5717365" y="4875155"/>
                <a:ext cx="2890869" cy="1385671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34FF1DC-43BA-40FE-B2B0-A3C3315F1B0C}"/>
                </a:ext>
              </a:extLst>
            </p:cNvPr>
            <p:cNvGrpSpPr/>
            <p:nvPr/>
          </p:nvGrpSpPr>
          <p:grpSpPr>
            <a:xfrm rot="10800000">
              <a:off x="1094565" y="2743423"/>
              <a:ext cx="8672609" cy="1385672"/>
              <a:chOff x="5717365" y="4875155"/>
              <a:chExt cx="8672609" cy="1385672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A6C9686E-9E3D-4253-B6AE-704B14B1D2BC}"/>
                  </a:ext>
                </a:extLst>
              </p:cNvPr>
              <p:cNvSpPr/>
              <p:nvPr/>
            </p:nvSpPr>
            <p:spPr>
              <a:xfrm>
                <a:off x="8608236" y="4875156"/>
                <a:ext cx="2890869" cy="1385671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3B78AD01-388E-4390-AEFA-28B7B0E1634B}"/>
                  </a:ext>
                </a:extLst>
              </p:cNvPr>
              <p:cNvSpPr/>
              <p:nvPr/>
            </p:nvSpPr>
            <p:spPr>
              <a:xfrm>
                <a:off x="11499105" y="4875155"/>
                <a:ext cx="2890869" cy="1385671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FAD8E9D-90BD-496B-B75A-DD136A5E8052}"/>
                  </a:ext>
                </a:extLst>
              </p:cNvPr>
              <p:cNvSpPr/>
              <p:nvPr/>
            </p:nvSpPr>
            <p:spPr>
              <a:xfrm>
                <a:off x="5717365" y="4875155"/>
                <a:ext cx="2890869" cy="1385671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A6FE41-4B29-4EE7-929B-1DDB2161B671}"/>
                  </a:ext>
                </a:extLst>
              </p:cNvPr>
              <p:cNvSpPr txBox="1"/>
              <p:nvPr/>
            </p:nvSpPr>
            <p:spPr>
              <a:xfrm>
                <a:off x="10298697" y="2512392"/>
                <a:ext cx="146835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000" dirty="0"/>
                  <a:t>time </a:t>
                </a:r>
                <a14:m>
                  <m:oMath xmlns:m="http://schemas.openxmlformats.org/officeDocument/2006/math">
                    <m:r>
                      <a:rPr lang="en-GB" sz="40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A6FE41-4B29-4EE7-929B-1DDB2161B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8697" y="2512392"/>
                <a:ext cx="1468351" cy="707886"/>
              </a:xfrm>
              <a:prstGeom prst="rect">
                <a:avLst/>
              </a:prstGeom>
              <a:blipFill>
                <a:blip r:embed="rId3"/>
                <a:stretch>
                  <a:fillRect l="-14523"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C238EDB9-453D-4AA1-83A8-058DA16576BA}"/>
              </a:ext>
            </a:extLst>
          </p:cNvPr>
          <p:cNvGrpSpPr/>
          <p:nvPr/>
        </p:nvGrpSpPr>
        <p:grpSpPr>
          <a:xfrm>
            <a:off x="1782987" y="46245"/>
            <a:ext cx="2874741" cy="1530388"/>
            <a:chOff x="1782987" y="608910"/>
            <a:chExt cx="2874741" cy="1530388"/>
          </a:xfrm>
        </p:grpSpPr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F9802CCC-EA92-483C-BB2D-485F31C1CBE7}"/>
                </a:ext>
              </a:extLst>
            </p:cNvPr>
            <p:cNvSpPr/>
            <p:nvPr/>
          </p:nvSpPr>
          <p:spPr>
            <a:xfrm rot="16200000">
              <a:off x="2988908" y="470478"/>
              <a:ext cx="462899" cy="2874741"/>
            </a:xfrm>
            <a:prstGeom prst="righ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2D842A0-1B5B-49D0-952C-1E122656C8AE}"/>
                    </a:ext>
                  </a:extLst>
                </p:cNvPr>
                <p:cNvSpPr txBox="1"/>
                <p:nvPr/>
              </p:nvSpPr>
              <p:spPr>
                <a:xfrm>
                  <a:off x="2231913" y="608910"/>
                  <a:ext cx="197688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4000" dirty="0"/>
                    <a:t>period </a:t>
                  </a:r>
                  <a14:m>
                    <m:oMath xmlns:m="http://schemas.openxmlformats.org/officeDocument/2006/math">
                      <m:r>
                        <a:rPr lang="en-GB" sz="4000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2D842A0-1B5B-49D0-952C-1E122656C8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1913" y="608910"/>
                  <a:ext cx="1976888" cy="707886"/>
                </a:xfrm>
                <a:prstGeom prst="rect">
                  <a:avLst/>
                </a:prstGeom>
                <a:blipFill>
                  <a:blip r:embed="rId4"/>
                  <a:stretch>
                    <a:fillRect l="-10802" t="-15517" b="-3620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AA205C8-CDF4-4B68-8745-B129B4EFCCC5}"/>
                  </a:ext>
                </a:extLst>
              </p:cNvPr>
              <p:cNvSpPr txBox="1"/>
              <p:nvPr/>
            </p:nvSpPr>
            <p:spPr>
              <a:xfrm>
                <a:off x="195964" y="4130077"/>
                <a:ext cx="6982232" cy="12657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5400" dirty="0"/>
                  <a:t>(linear) frequency </a:t>
                </a:r>
                <a14:m>
                  <m:oMath xmlns:m="http://schemas.openxmlformats.org/officeDocument/2006/math">
                    <m:r>
                      <a:rPr lang="en-GB" sz="5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CA" sz="5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AA205C8-CDF4-4B68-8745-B129B4EFC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64" y="4130077"/>
                <a:ext cx="6982232" cy="1265731"/>
              </a:xfrm>
              <a:prstGeom prst="rect">
                <a:avLst/>
              </a:prstGeom>
              <a:blipFill>
                <a:blip r:embed="rId5"/>
                <a:stretch>
                  <a:fillRect l="-4625" b="-1594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154CDE-788F-408E-89B8-ACFEBDE4442A}"/>
                  </a:ext>
                </a:extLst>
              </p:cNvPr>
              <p:cNvSpPr txBox="1"/>
              <p:nvPr/>
            </p:nvSpPr>
            <p:spPr>
              <a:xfrm>
                <a:off x="363384" y="5719157"/>
                <a:ext cx="7155677" cy="962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000" dirty="0"/>
                  <a:t>angular frequency </a:t>
                </a:r>
                <a14:m>
                  <m:oMath xmlns:m="http://schemas.openxmlformats.org/officeDocument/2006/math">
                    <m:r>
                      <a:rPr lang="en-GB" sz="40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154CDE-788F-408E-89B8-ACFEBDE44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84" y="5719157"/>
                <a:ext cx="7155677" cy="962828"/>
              </a:xfrm>
              <a:prstGeom prst="rect">
                <a:avLst/>
              </a:prstGeom>
              <a:blipFill>
                <a:blip r:embed="rId6"/>
                <a:stretch>
                  <a:fillRect l="-3069" b="-1392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8502125-7E08-48C3-8B6E-8669FECD9832}"/>
              </a:ext>
            </a:extLst>
          </p:cNvPr>
          <p:cNvSpPr txBox="1"/>
          <p:nvPr/>
        </p:nvSpPr>
        <p:spPr>
          <a:xfrm>
            <a:off x="7632028" y="4237417"/>
            <a:ext cx="2605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(# peaks in unit time)</a:t>
            </a:r>
            <a:endParaRPr lang="en-CA" sz="36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AF5AF8D-FD28-4B23-99A5-44CA9DA98E5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715200" y="676440"/>
              <a:ext cx="3404160" cy="5946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AF5AF8D-FD28-4B23-99A5-44CA9DA98E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05840" y="667080"/>
                <a:ext cx="3422880" cy="5964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0785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5936">
        <p:fade/>
      </p:transition>
    </mc:Choice>
    <mc:Fallback xmlns="">
      <p:transition spd="med" advTm="359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E60A44C5-219E-4F78-8C68-742CE47251B9}"/>
              </a:ext>
            </a:extLst>
          </p:cNvPr>
          <p:cNvGrpSpPr/>
          <p:nvPr/>
        </p:nvGrpSpPr>
        <p:grpSpPr>
          <a:xfrm>
            <a:off x="1594747" y="601730"/>
            <a:ext cx="6360634" cy="1705064"/>
            <a:chOff x="1156597" y="601730"/>
            <a:chExt cx="6360634" cy="170506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3F4619A-D565-438F-A9EB-BCC683F14E59}"/>
                </a:ext>
              </a:extLst>
            </p:cNvPr>
            <p:cNvSpPr/>
            <p:nvPr/>
          </p:nvSpPr>
          <p:spPr>
            <a:xfrm>
              <a:off x="1156597" y="601730"/>
              <a:ext cx="6360634" cy="1705064"/>
            </a:xfrm>
            <a:prstGeom prst="rect">
              <a:avLst/>
            </a:prstGeom>
            <a:solidFill>
              <a:schemeClr val="bg1">
                <a:alpha val="56000"/>
              </a:schemeClr>
            </a:solidFill>
            <a:ln>
              <a:solidFill>
                <a:schemeClr val="tx1"/>
              </a:solidFill>
            </a:ln>
            <a:scene3d>
              <a:camera prst="perspectiveRelaxedModerately" fov="2700000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046751C-0025-4841-9175-DD7B5A744EE3}"/>
                </a:ext>
              </a:extLst>
            </p:cNvPr>
            <p:cNvGrpSpPr/>
            <p:nvPr/>
          </p:nvGrpSpPr>
          <p:grpSpPr>
            <a:xfrm>
              <a:off x="1285151" y="791843"/>
              <a:ext cx="3700135" cy="1379488"/>
              <a:chOff x="1094565" y="2736164"/>
              <a:chExt cx="8679866" cy="1392931"/>
            </a:xfrm>
            <a:scene3d>
              <a:camera prst="perspectiveRelaxedModerately" fov="2700000">
                <a:rot lat="0" lon="0" rev="0"/>
              </a:camera>
              <a:lightRig rig="threePt" dir="t"/>
            </a:scene3d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CCC5DCAD-C419-4381-AC74-2B7C2C51C1BA}"/>
                  </a:ext>
                </a:extLst>
              </p:cNvPr>
              <p:cNvGrpSpPr/>
              <p:nvPr/>
            </p:nvGrpSpPr>
            <p:grpSpPr>
              <a:xfrm>
                <a:off x="1101822" y="2736164"/>
                <a:ext cx="8672609" cy="1385672"/>
                <a:chOff x="5717365" y="4875155"/>
                <a:chExt cx="8672609" cy="1385672"/>
              </a:xfrm>
            </p:grpSpPr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5DDA245A-C988-4364-BE2A-6957BB240A95}"/>
                    </a:ext>
                  </a:extLst>
                </p:cNvPr>
                <p:cNvSpPr/>
                <p:nvPr/>
              </p:nvSpPr>
              <p:spPr>
                <a:xfrm>
                  <a:off x="8608236" y="4875156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8660539D-E22F-4265-9833-D2543268E8DB}"/>
                    </a:ext>
                  </a:extLst>
                </p:cNvPr>
                <p:cNvSpPr/>
                <p:nvPr/>
              </p:nvSpPr>
              <p:spPr>
                <a:xfrm>
                  <a:off x="1149910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1892F8C1-76CF-4B3A-8672-15B750B5B7F3}"/>
                    </a:ext>
                  </a:extLst>
                </p:cNvPr>
                <p:cNvSpPr/>
                <p:nvPr/>
              </p:nvSpPr>
              <p:spPr>
                <a:xfrm>
                  <a:off x="571736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D937C788-2B59-4260-9645-7B1780B03E95}"/>
                  </a:ext>
                </a:extLst>
              </p:cNvPr>
              <p:cNvGrpSpPr/>
              <p:nvPr/>
            </p:nvGrpSpPr>
            <p:grpSpPr>
              <a:xfrm rot="10800000">
                <a:off x="1094565" y="2743422"/>
                <a:ext cx="8672609" cy="1385673"/>
                <a:chOff x="5717365" y="4875155"/>
                <a:chExt cx="8672609" cy="1385673"/>
              </a:xfrm>
            </p:grpSpPr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1BA1F1C5-E44B-4A16-B526-6EE596609A1C}"/>
                    </a:ext>
                  </a:extLst>
                </p:cNvPr>
                <p:cNvSpPr/>
                <p:nvPr/>
              </p:nvSpPr>
              <p:spPr>
                <a:xfrm>
                  <a:off x="8608238" y="4875157"/>
                  <a:ext cx="2879781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AD0AD531-02D9-4F1A-9DBC-F01E820C2F19}"/>
                    </a:ext>
                  </a:extLst>
                </p:cNvPr>
                <p:cNvSpPr/>
                <p:nvPr/>
              </p:nvSpPr>
              <p:spPr>
                <a:xfrm>
                  <a:off x="1149910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AB8306E2-A43F-4706-946B-B1DCD2C5D8BE}"/>
                    </a:ext>
                  </a:extLst>
                </p:cNvPr>
                <p:cNvSpPr/>
                <p:nvPr/>
              </p:nvSpPr>
              <p:spPr>
                <a:xfrm>
                  <a:off x="571736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2ED6EE5-AFCA-457A-B31B-06BCF9C79299}"/>
              </a:ext>
            </a:extLst>
          </p:cNvPr>
          <p:cNvGrpSpPr/>
          <p:nvPr/>
        </p:nvGrpSpPr>
        <p:grpSpPr>
          <a:xfrm>
            <a:off x="1594748" y="4470165"/>
            <a:ext cx="6360634" cy="1705064"/>
            <a:chOff x="1156598" y="4470165"/>
            <a:chExt cx="6360634" cy="170506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E0E2746-3FC8-453A-A3BB-1E68FD9BBEEA}"/>
                </a:ext>
              </a:extLst>
            </p:cNvPr>
            <p:cNvSpPr/>
            <p:nvPr/>
          </p:nvSpPr>
          <p:spPr>
            <a:xfrm>
              <a:off x="1156598" y="4470165"/>
              <a:ext cx="6360634" cy="170506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solidFill>
                <a:schemeClr val="tx1"/>
              </a:solidFill>
            </a:ln>
            <a:scene3d>
              <a:camera prst="perspectiveRelaxedModerately" fov="2700000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B14F0CB-6FEE-4EE4-9363-4CBB8F8845A1}"/>
                </a:ext>
              </a:extLst>
            </p:cNvPr>
            <p:cNvGrpSpPr/>
            <p:nvPr/>
          </p:nvGrpSpPr>
          <p:grpSpPr>
            <a:xfrm>
              <a:off x="3713285" y="4660278"/>
              <a:ext cx="3700135" cy="1379488"/>
              <a:chOff x="1094565" y="2736164"/>
              <a:chExt cx="8679866" cy="1392931"/>
            </a:xfrm>
            <a:scene3d>
              <a:camera prst="perspectiveRelaxedModerately" fov="2700000">
                <a:rot lat="0" lon="0" rev="0"/>
              </a:camera>
              <a:lightRig rig="threePt" dir="t"/>
            </a:scene3d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5C40C6D4-11B7-433D-B27B-863240971199}"/>
                  </a:ext>
                </a:extLst>
              </p:cNvPr>
              <p:cNvGrpSpPr/>
              <p:nvPr/>
            </p:nvGrpSpPr>
            <p:grpSpPr>
              <a:xfrm>
                <a:off x="1101822" y="2736164"/>
                <a:ext cx="8672609" cy="1385672"/>
                <a:chOff x="5717365" y="4875155"/>
                <a:chExt cx="8672609" cy="1385672"/>
              </a:xfrm>
            </p:grpSpPr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65D09ED6-3FD7-4A4B-B322-DA6C742E85AA}"/>
                    </a:ext>
                  </a:extLst>
                </p:cNvPr>
                <p:cNvSpPr/>
                <p:nvPr/>
              </p:nvSpPr>
              <p:spPr>
                <a:xfrm>
                  <a:off x="8608236" y="4875156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045B38FF-4F4B-4F88-B10A-63F659E17457}"/>
                    </a:ext>
                  </a:extLst>
                </p:cNvPr>
                <p:cNvSpPr/>
                <p:nvPr/>
              </p:nvSpPr>
              <p:spPr>
                <a:xfrm>
                  <a:off x="1149910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C7F4FCE8-FD7B-4DBC-B7FF-27DEF78E0F12}"/>
                    </a:ext>
                  </a:extLst>
                </p:cNvPr>
                <p:cNvSpPr/>
                <p:nvPr/>
              </p:nvSpPr>
              <p:spPr>
                <a:xfrm>
                  <a:off x="571736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4968A72D-9086-412E-8128-FD9B3C5536BD}"/>
                  </a:ext>
                </a:extLst>
              </p:cNvPr>
              <p:cNvGrpSpPr/>
              <p:nvPr/>
            </p:nvGrpSpPr>
            <p:grpSpPr>
              <a:xfrm rot="10800000">
                <a:off x="1094565" y="2743422"/>
                <a:ext cx="8672609" cy="1385673"/>
                <a:chOff x="5717365" y="4875155"/>
                <a:chExt cx="8672609" cy="1385673"/>
              </a:xfrm>
            </p:grpSpPr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51955120-2F01-43A6-922C-4E82AFF9F076}"/>
                    </a:ext>
                  </a:extLst>
                </p:cNvPr>
                <p:cNvSpPr/>
                <p:nvPr/>
              </p:nvSpPr>
              <p:spPr>
                <a:xfrm>
                  <a:off x="8608238" y="4875157"/>
                  <a:ext cx="2879781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ADE4F0C5-E2AC-4BB3-A57A-15269D6F11DF}"/>
                    </a:ext>
                  </a:extLst>
                </p:cNvPr>
                <p:cNvSpPr/>
                <p:nvPr/>
              </p:nvSpPr>
              <p:spPr>
                <a:xfrm>
                  <a:off x="1149910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5D58ABEA-C3A3-4456-B099-C7AB5EF2A0FC}"/>
                    </a:ext>
                  </a:extLst>
                </p:cNvPr>
                <p:cNvSpPr/>
                <p:nvPr/>
              </p:nvSpPr>
              <p:spPr>
                <a:xfrm>
                  <a:off x="571736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80B9011-04ED-4704-B333-587440698A03}"/>
              </a:ext>
            </a:extLst>
          </p:cNvPr>
          <p:cNvGrpSpPr/>
          <p:nvPr/>
        </p:nvGrpSpPr>
        <p:grpSpPr>
          <a:xfrm>
            <a:off x="1594748" y="2504097"/>
            <a:ext cx="6360634" cy="1705064"/>
            <a:chOff x="1156598" y="2504097"/>
            <a:chExt cx="6360634" cy="1705064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FDD2E1D-FAC2-49A2-A291-0932D5790FF3}"/>
                </a:ext>
              </a:extLst>
            </p:cNvPr>
            <p:cNvSpPr/>
            <p:nvPr/>
          </p:nvSpPr>
          <p:spPr>
            <a:xfrm>
              <a:off x="1156598" y="2504097"/>
              <a:ext cx="6360634" cy="170506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solidFill>
                <a:schemeClr val="tx1"/>
              </a:solidFill>
            </a:ln>
            <a:scene3d>
              <a:camera prst="perspectiveRelaxedModerately" fov="0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A8C0F91-12E5-4ED8-852D-5B4A3C338F43}"/>
                </a:ext>
              </a:extLst>
            </p:cNvPr>
            <p:cNvGrpSpPr/>
            <p:nvPr/>
          </p:nvGrpSpPr>
          <p:grpSpPr>
            <a:xfrm>
              <a:off x="2568041" y="2694210"/>
              <a:ext cx="3700135" cy="1379488"/>
              <a:chOff x="1094565" y="2736164"/>
              <a:chExt cx="8679866" cy="1392931"/>
            </a:xfrm>
            <a:scene3d>
              <a:camera prst="perspectiveRelaxedModerately" fov="0">
                <a:rot lat="0" lon="0" rev="0"/>
              </a:camera>
              <a:lightRig rig="threePt" dir="t"/>
            </a:scene3d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9011B16B-18BF-4FD9-B894-400AD5650485}"/>
                  </a:ext>
                </a:extLst>
              </p:cNvPr>
              <p:cNvGrpSpPr/>
              <p:nvPr/>
            </p:nvGrpSpPr>
            <p:grpSpPr>
              <a:xfrm>
                <a:off x="1101822" y="2736164"/>
                <a:ext cx="8672609" cy="1385672"/>
                <a:chOff x="5717365" y="4875155"/>
                <a:chExt cx="8672609" cy="1385672"/>
              </a:xfrm>
            </p:grpSpPr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FBDBCFC3-D3CF-42B9-A285-9B6B2A776563}"/>
                    </a:ext>
                  </a:extLst>
                </p:cNvPr>
                <p:cNvSpPr/>
                <p:nvPr/>
              </p:nvSpPr>
              <p:spPr>
                <a:xfrm>
                  <a:off x="8608236" y="4875156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993088BC-F71F-4F3B-85C4-D2031A2264ED}"/>
                    </a:ext>
                  </a:extLst>
                </p:cNvPr>
                <p:cNvSpPr/>
                <p:nvPr/>
              </p:nvSpPr>
              <p:spPr>
                <a:xfrm>
                  <a:off x="1149910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920B92F9-62C5-4C20-BC14-10A2AB883B1A}"/>
                    </a:ext>
                  </a:extLst>
                </p:cNvPr>
                <p:cNvSpPr/>
                <p:nvPr/>
              </p:nvSpPr>
              <p:spPr>
                <a:xfrm>
                  <a:off x="571736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EFD93BCB-F49E-4D89-B183-D475089C17DB}"/>
                  </a:ext>
                </a:extLst>
              </p:cNvPr>
              <p:cNvGrpSpPr/>
              <p:nvPr/>
            </p:nvGrpSpPr>
            <p:grpSpPr>
              <a:xfrm rot="10800000">
                <a:off x="1094565" y="2743422"/>
                <a:ext cx="8672609" cy="1385673"/>
                <a:chOff x="5717365" y="4875155"/>
                <a:chExt cx="8672609" cy="1385673"/>
              </a:xfrm>
            </p:grpSpPr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5215AEAA-70F0-49FF-9455-13402BE35EFB}"/>
                    </a:ext>
                  </a:extLst>
                </p:cNvPr>
                <p:cNvSpPr/>
                <p:nvPr/>
              </p:nvSpPr>
              <p:spPr>
                <a:xfrm>
                  <a:off x="8608238" y="4875157"/>
                  <a:ext cx="2879781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B37C3F55-FDF1-4CB4-9485-7B723862C8DC}"/>
                    </a:ext>
                  </a:extLst>
                </p:cNvPr>
                <p:cNvSpPr/>
                <p:nvPr/>
              </p:nvSpPr>
              <p:spPr>
                <a:xfrm>
                  <a:off x="1149910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09CE6DA2-DBD0-4875-8CCB-DF24D0C1591E}"/>
                    </a:ext>
                  </a:extLst>
                </p:cNvPr>
                <p:cNvSpPr/>
                <p:nvPr/>
              </p:nvSpPr>
              <p:spPr>
                <a:xfrm>
                  <a:off x="571736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1880958-E153-45A8-AA95-73EA809C057D}"/>
              </a:ext>
            </a:extLst>
          </p:cNvPr>
          <p:cNvGrpSpPr/>
          <p:nvPr/>
        </p:nvGrpSpPr>
        <p:grpSpPr>
          <a:xfrm>
            <a:off x="29584" y="33614"/>
            <a:ext cx="10223114" cy="6786791"/>
            <a:chOff x="29584" y="33614"/>
            <a:chExt cx="10223114" cy="6786791"/>
          </a:xfrm>
        </p:grpSpPr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8EEC3798-C285-42D6-899C-ED8E525C0FF6}"/>
                </a:ext>
              </a:extLst>
            </p:cNvPr>
            <p:cNvCxnSpPr/>
            <p:nvPr/>
          </p:nvCxnSpPr>
          <p:spPr>
            <a:xfrm flipV="1">
              <a:off x="789628" y="741500"/>
              <a:ext cx="0" cy="1741807"/>
            </a:xfrm>
            <a:prstGeom prst="straightConnector1">
              <a:avLst/>
            </a:prstGeom>
            <a:ln w="762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4F9853B4-0AF4-48B0-AB08-C68AD459E7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3200" y="6536161"/>
              <a:ext cx="1736902" cy="1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FA5AE6AA-FA23-466A-BB79-FA5D223316D3}"/>
                    </a:ext>
                  </a:extLst>
                </p:cNvPr>
                <p:cNvSpPr txBox="1"/>
                <p:nvPr/>
              </p:nvSpPr>
              <p:spPr>
                <a:xfrm>
                  <a:off x="8362950" y="6112519"/>
                  <a:ext cx="188974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4000" dirty="0">
                      <a:solidFill>
                        <a:srgbClr val="002060"/>
                      </a:solidFill>
                    </a:rPr>
                    <a:t>space </a:t>
                  </a:r>
                  <a14:m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GB" sz="4000" dirty="0">
                      <a:solidFill>
                        <a:srgbClr val="002060"/>
                      </a:solidFill>
                    </a:rPr>
                    <a:t> </a:t>
                  </a:r>
                  <a:endParaRPr lang="en-CA" sz="4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FA5AE6AA-FA23-466A-BB79-FA5D223316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2950" y="6112519"/>
                  <a:ext cx="1889748" cy="707886"/>
                </a:xfrm>
                <a:prstGeom prst="rect">
                  <a:avLst/>
                </a:prstGeom>
                <a:blipFill>
                  <a:blip r:embed="rId3"/>
                  <a:stretch>
                    <a:fillRect l="-11613" t="-15517" b="-3620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0D1E6AB6-BB92-4184-8AA6-2C46E2E64861}"/>
                    </a:ext>
                  </a:extLst>
                </p:cNvPr>
                <p:cNvSpPr txBox="1"/>
                <p:nvPr/>
              </p:nvSpPr>
              <p:spPr>
                <a:xfrm>
                  <a:off x="29584" y="33614"/>
                  <a:ext cx="1583767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40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time </a:t>
                  </a:r>
                  <a14:m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GB" sz="40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 </a:t>
                  </a:r>
                  <a:endParaRPr lang="en-CA" sz="40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0D1E6AB6-BB92-4184-8AA6-2C46E2E648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84" y="33614"/>
                  <a:ext cx="1583767" cy="707886"/>
                </a:xfrm>
                <a:prstGeom prst="rect">
                  <a:avLst/>
                </a:prstGeom>
                <a:blipFill>
                  <a:blip r:embed="rId4"/>
                  <a:stretch>
                    <a:fillRect l="-13846" t="-15517" b="-3620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67927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21"/>
    </mc:Choice>
    <mc:Fallback xmlns="">
      <p:transition spd="slow" advTm="20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3DF160-4E41-4E50-BAEC-33750D7720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09" t="6805" r="12892"/>
          <a:stretch/>
        </p:blipFill>
        <p:spPr>
          <a:xfrm>
            <a:off x="1110555" y="538029"/>
            <a:ext cx="6318331" cy="587782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7FE2AE9-5A18-483A-AF76-0DA7DDB1C5D5}"/>
              </a:ext>
            </a:extLst>
          </p:cNvPr>
          <p:cNvGrpSpPr/>
          <p:nvPr/>
        </p:nvGrpSpPr>
        <p:grpSpPr>
          <a:xfrm>
            <a:off x="1594747" y="601730"/>
            <a:ext cx="6360635" cy="5573499"/>
            <a:chOff x="1594747" y="601730"/>
            <a:chExt cx="6360635" cy="5573499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E60A44C5-219E-4F78-8C68-742CE47251B9}"/>
                </a:ext>
              </a:extLst>
            </p:cNvPr>
            <p:cNvGrpSpPr/>
            <p:nvPr/>
          </p:nvGrpSpPr>
          <p:grpSpPr>
            <a:xfrm>
              <a:off x="1594747" y="601730"/>
              <a:ext cx="6360634" cy="1705064"/>
              <a:chOff x="1156597" y="601730"/>
              <a:chExt cx="6360634" cy="1705064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3F4619A-D565-438F-A9EB-BCC683F14E59}"/>
                  </a:ext>
                </a:extLst>
              </p:cNvPr>
              <p:cNvSpPr/>
              <p:nvPr/>
            </p:nvSpPr>
            <p:spPr>
              <a:xfrm>
                <a:off x="1156597" y="601730"/>
                <a:ext cx="6360634" cy="1705064"/>
              </a:xfrm>
              <a:prstGeom prst="rect">
                <a:avLst/>
              </a:prstGeom>
              <a:solidFill>
                <a:schemeClr val="bg1">
                  <a:alpha val="56000"/>
                </a:schemeClr>
              </a:solidFill>
              <a:ln>
                <a:solidFill>
                  <a:schemeClr val="tx1"/>
                </a:solidFill>
              </a:ln>
              <a:scene3d>
                <a:camera prst="perspectiveRelaxedModerately" fov="2700000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B046751C-0025-4841-9175-DD7B5A744EE3}"/>
                  </a:ext>
                </a:extLst>
              </p:cNvPr>
              <p:cNvGrpSpPr/>
              <p:nvPr/>
            </p:nvGrpSpPr>
            <p:grpSpPr>
              <a:xfrm>
                <a:off x="1285151" y="791843"/>
                <a:ext cx="3700135" cy="1379488"/>
                <a:chOff x="1094565" y="2736164"/>
                <a:chExt cx="8679866" cy="1392931"/>
              </a:xfrm>
              <a:scene3d>
                <a:camera prst="perspectiveRelaxedModerately" fov="2700000">
                  <a:rot lat="0" lon="0" rev="0"/>
                </a:camera>
                <a:lightRig rig="threePt" dir="t"/>
              </a:scene3d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CCC5DCAD-C419-4381-AC74-2B7C2C51C1BA}"/>
                    </a:ext>
                  </a:extLst>
                </p:cNvPr>
                <p:cNvGrpSpPr/>
                <p:nvPr/>
              </p:nvGrpSpPr>
              <p:grpSpPr>
                <a:xfrm>
                  <a:off x="1101822" y="2736164"/>
                  <a:ext cx="8672609" cy="1385672"/>
                  <a:chOff x="5717365" y="4875155"/>
                  <a:chExt cx="8672609" cy="1385672"/>
                </a:xfrm>
              </p:grpSpPr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5DDA245A-C988-4364-BE2A-6957BB240A95}"/>
                      </a:ext>
                    </a:extLst>
                  </p:cNvPr>
                  <p:cNvSpPr/>
                  <p:nvPr/>
                </p:nvSpPr>
                <p:spPr>
                  <a:xfrm>
                    <a:off x="8608236" y="4875156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39" name="Freeform: Shape 38">
                    <a:extLst>
                      <a:ext uri="{FF2B5EF4-FFF2-40B4-BE49-F238E27FC236}">
                        <a16:creationId xmlns:a16="http://schemas.microsoft.com/office/drawing/2014/main" id="{8660539D-E22F-4265-9833-D2543268E8DB}"/>
                      </a:ext>
                    </a:extLst>
                  </p:cNvPr>
                  <p:cNvSpPr/>
                  <p:nvPr/>
                </p:nvSpPr>
                <p:spPr>
                  <a:xfrm>
                    <a:off x="1149910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40" name="Freeform: Shape 39">
                    <a:extLst>
                      <a:ext uri="{FF2B5EF4-FFF2-40B4-BE49-F238E27FC236}">
                        <a16:creationId xmlns:a16="http://schemas.microsoft.com/office/drawing/2014/main" id="{1892F8C1-76CF-4B3A-8672-15B750B5B7F3}"/>
                      </a:ext>
                    </a:extLst>
                  </p:cNvPr>
                  <p:cNvSpPr/>
                  <p:nvPr/>
                </p:nvSpPr>
                <p:spPr>
                  <a:xfrm>
                    <a:off x="571736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</p:grp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D937C788-2B59-4260-9645-7B1780B03E95}"/>
                    </a:ext>
                  </a:extLst>
                </p:cNvPr>
                <p:cNvGrpSpPr/>
                <p:nvPr/>
              </p:nvGrpSpPr>
              <p:grpSpPr>
                <a:xfrm rot="10800000">
                  <a:off x="1094565" y="2743422"/>
                  <a:ext cx="8672609" cy="1385673"/>
                  <a:chOff x="5717365" y="4875155"/>
                  <a:chExt cx="8672609" cy="1385673"/>
                </a:xfrm>
              </p:grpSpPr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1BA1F1C5-E44B-4A16-B526-6EE596609A1C}"/>
                      </a:ext>
                    </a:extLst>
                  </p:cNvPr>
                  <p:cNvSpPr/>
                  <p:nvPr/>
                </p:nvSpPr>
                <p:spPr>
                  <a:xfrm>
                    <a:off x="8608238" y="4875157"/>
                    <a:ext cx="2879781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AD0AD531-02D9-4F1A-9DBC-F01E820C2F19}"/>
                      </a:ext>
                    </a:extLst>
                  </p:cNvPr>
                  <p:cNvSpPr/>
                  <p:nvPr/>
                </p:nvSpPr>
                <p:spPr>
                  <a:xfrm>
                    <a:off x="1149910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AB8306E2-A43F-4706-946B-B1DCD2C5D8BE}"/>
                      </a:ext>
                    </a:extLst>
                  </p:cNvPr>
                  <p:cNvSpPr/>
                  <p:nvPr/>
                </p:nvSpPr>
                <p:spPr>
                  <a:xfrm>
                    <a:off x="571736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</p:grpSp>
          </p:grp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2ED6EE5-AFCA-457A-B31B-06BCF9C79299}"/>
                </a:ext>
              </a:extLst>
            </p:cNvPr>
            <p:cNvGrpSpPr/>
            <p:nvPr/>
          </p:nvGrpSpPr>
          <p:grpSpPr>
            <a:xfrm>
              <a:off x="1594748" y="4470165"/>
              <a:ext cx="6360634" cy="1705064"/>
              <a:chOff x="1156598" y="4470165"/>
              <a:chExt cx="6360634" cy="1705064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E0E2746-3FC8-453A-A3BB-1E68FD9BBEEA}"/>
                  </a:ext>
                </a:extLst>
              </p:cNvPr>
              <p:cNvSpPr/>
              <p:nvPr/>
            </p:nvSpPr>
            <p:spPr>
              <a:xfrm>
                <a:off x="1156598" y="4470165"/>
                <a:ext cx="6360634" cy="1705064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>
                <a:solidFill>
                  <a:schemeClr val="tx1"/>
                </a:solidFill>
              </a:ln>
              <a:scene3d>
                <a:camera prst="perspectiveRelaxedModerately" fov="2700000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AB14F0CB-6FEE-4EE4-9363-4CBB8F8845A1}"/>
                  </a:ext>
                </a:extLst>
              </p:cNvPr>
              <p:cNvGrpSpPr/>
              <p:nvPr/>
            </p:nvGrpSpPr>
            <p:grpSpPr>
              <a:xfrm>
                <a:off x="3713285" y="4660278"/>
                <a:ext cx="3700135" cy="1379488"/>
                <a:chOff x="1094565" y="2736164"/>
                <a:chExt cx="8679866" cy="1392931"/>
              </a:xfrm>
              <a:scene3d>
                <a:camera prst="perspectiveRelaxedModerately" fov="2700000">
                  <a:rot lat="0" lon="0" rev="0"/>
                </a:camera>
                <a:lightRig rig="threePt" dir="t"/>
              </a:scene3d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5C40C6D4-11B7-433D-B27B-863240971199}"/>
                    </a:ext>
                  </a:extLst>
                </p:cNvPr>
                <p:cNvGrpSpPr/>
                <p:nvPr/>
              </p:nvGrpSpPr>
              <p:grpSpPr>
                <a:xfrm>
                  <a:off x="1101822" y="2736164"/>
                  <a:ext cx="8672609" cy="1385672"/>
                  <a:chOff x="5717365" y="4875155"/>
                  <a:chExt cx="8672609" cy="1385672"/>
                </a:xfrm>
              </p:grpSpPr>
              <p:sp>
                <p:nvSpPr>
                  <p:cNvPr id="49" name="Freeform: Shape 48">
                    <a:extLst>
                      <a:ext uri="{FF2B5EF4-FFF2-40B4-BE49-F238E27FC236}">
                        <a16:creationId xmlns:a16="http://schemas.microsoft.com/office/drawing/2014/main" id="{65D09ED6-3FD7-4A4B-B322-DA6C742E85AA}"/>
                      </a:ext>
                    </a:extLst>
                  </p:cNvPr>
                  <p:cNvSpPr/>
                  <p:nvPr/>
                </p:nvSpPr>
                <p:spPr>
                  <a:xfrm>
                    <a:off x="8608236" y="4875156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045B38FF-4F4B-4F88-B10A-63F659E17457}"/>
                      </a:ext>
                    </a:extLst>
                  </p:cNvPr>
                  <p:cNvSpPr/>
                  <p:nvPr/>
                </p:nvSpPr>
                <p:spPr>
                  <a:xfrm>
                    <a:off x="1149910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C7F4FCE8-FD7B-4DBC-B7FF-27DEF78E0F12}"/>
                      </a:ext>
                    </a:extLst>
                  </p:cNvPr>
                  <p:cNvSpPr/>
                  <p:nvPr/>
                </p:nvSpPr>
                <p:spPr>
                  <a:xfrm>
                    <a:off x="571736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</p:grp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4968A72D-9086-412E-8128-FD9B3C5536BD}"/>
                    </a:ext>
                  </a:extLst>
                </p:cNvPr>
                <p:cNvGrpSpPr/>
                <p:nvPr/>
              </p:nvGrpSpPr>
              <p:grpSpPr>
                <a:xfrm rot="10800000">
                  <a:off x="1094565" y="2743422"/>
                  <a:ext cx="8672609" cy="1385673"/>
                  <a:chOff x="5717365" y="4875155"/>
                  <a:chExt cx="8672609" cy="1385673"/>
                </a:xfrm>
              </p:grpSpPr>
              <p:sp>
                <p:nvSpPr>
                  <p:cNvPr id="46" name="Freeform: Shape 45">
                    <a:extLst>
                      <a:ext uri="{FF2B5EF4-FFF2-40B4-BE49-F238E27FC236}">
                        <a16:creationId xmlns:a16="http://schemas.microsoft.com/office/drawing/2014/main" id="{51955120-2F01-43A6-922C-4E82AFF9F076}"/>
                      </a:ext>
                    </a:extLst>
                  </p:cNvPr>
                  <p:cNvSpPr/>
                  <p:nvPr/>
                </p:nvSpPr>
                <p:spPr>
                  <a:xfrm>
                    <a:off x="8608238" y="4875157"/>
                    <a:ext cx="2879781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ADE4F0C5-E2AC-4BB3-A57A-15269D6F11DF}"/>
                      </a:ext>
                    </a:extLst>
                  </p:cNvPr>
                  <p:cNvSpPr/>
                  <p:nvPr/>
                </p:nvSpPr>
                <p:spPr>
                  <a:xfrm>
                    <a:off x="1149910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48" name="Freeform: Shape 47">
                    <a:extLst>
                      <a:ext uri="{FF2B5EF4-FFF2-40B4-BE49-F238E27FC236}">
                        <a16:creationId xmlns:a16="http://schemas.microsoft.com/office/drawing/2014/main" id="{5D58ABEA-C3A3-4456-B099-C7AB5EF2A0FC}"/>
                      </a:ext>
                    </a:extLst>
                  </p:cNvPr>
                  <p:cNvSpPr/>
                  <p:nvPr/>
                </p:nvSpPr>
                <p:spPr>
                  <a:xfrm>
                    <a:off x="571736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</p:grpSp>
          </p:grp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C80B9011-04ED-4704-B333-587440698A03}"/>
                </a:ext>
              </a:extLst>
            </p:cNvPr>
            <p:cNvGrpSpPr/>
            <p:nvPr/>
          </p:nvGrpSpPr>
          <p:grpSpPr>
            <a:xfrm>
              <a:off x="1594748" y="2504097"/>
              <a:ext cx="6360634" cy="1705064"/>
              <a:chOff x="1156598" y="2504097"/>
              <a:chExt cx="6360634" cy="1705064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AFDD2E1D-FAC2-49A2-A291-0932D5790FF3}"/>
                  </a:ext>
                </a:extLst>
              </p:cNvPr>
              <p:cNvSpPr/>
              <p:nvPr/>
            </p:nvSpPr>
            <p:spPr>
              <a:xfrm>
                <a:off x="1156598" y="2504097"/>
                <a:ext cx="6360634" cy="1705064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>
                <a:solidFill>
                  <a:schemeClr val="tx1"/>
                </a:solidFill>
              </a:ln>
              <a:scene3d>
                <a:camera prst="perspectiveRelaxedModerately" fov="0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CA8C0F91-12E5-4ED8-852D-5B4A3C338F43}"/>
                  </a:ext>
                </a:extLst>
              </p:cNvPr>
              <p:cNvGrpSpPr/>
              <p:nvPr/>
            </p:nvGrpSpPr>
            <p:grpSpPr>
              <a:xfrm>
                <a:off x="2568041" y="2694210"/>
                <a:ext cx="3700135" cy="1379488"/>
                <a:chOff x="1094565" y="2736164"/>
                <a:chExt cx="8679866" cy="1392931"/>
              </a:xfrm>
              <a:scene3d>
                <a:camera prst="perspectiveRelaxedModerately" fov="0">
                  <a:rot lat="0" lon="0" rev="0"/>
                </a:camera>
                <a:lightRig rig="threePt" dir="t"/>
              </a:scene3d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9011B16B-18BF-4FD9-B894-400AD5650485}"/>
                    </a:ext>
                  </a:extLst>
                </p:cNvPr>
                <p:cNvGrpSpPr/>
                <p:nvPr/>
              </p:nvGrpSpPr>
              <p:grpSpPr>
                <a:xfrm>
                  <a:off x="1101822" y="2736164"/>
                  <a:ext cx="8672609" cy="1385672"/>
                  <a:chOff x="5717365" y="4875155"/>
                  <a:chExt cx="8672609" cy="1385672"/>
                </a:xfrm>
              </p:grpSpPr>
              <p:sp>
                <p:nvSpPr>
                  <p:cNvPr id="60" name="Freeform: Shape 59">
                    <a:extLst>
                      <a:ext uri="{FF2B5EF4-FFF2-40B4-BE49-F238E27FC236}">
                        <a16:creationId xmlns:a16="http://schemas.microsoft.com/office/drawing/2014/main" id="{FBDBCFC3-D3CF-42B9-A285-9B6B2A776563}"/>
                      </a:ext>
                    </a:extLst>
                  </p:cNvPr>
                  <p:cNvSpPr/>
                  <p:nvPr/>
                </p:nvSpPr>
                <p:spPr>
                  <a:xfrm>
                    <a:off x="8608236" y="4875156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61" name="Freeform: Shape 60">
                    <a:extLst>
                      <a:ext uri="{FF2B5EF4-FFF2-40B4-BE49-F238E27FC236}">
                        <a16:creationId xmlns:a16="http://schemas.microsoft.com/office/drawing/2014/main" id="{993088BC-F71F-4F3B-85C4-D2031A2264ED}"/>
                      </a:ext>
                    </a:extLst>
                  </p:cNvPr>
                  <p:cNvSpPr/>
                  <p:nvPr/>
                </p:nvSpPr>
                <p:spPr>
                  <a:xfrm>
                    <a:off x="1149910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62" name="Freeform: Shape 61">
                    <a:extLst>
                      <a:ext uri="{FF2B5EF4-FFF2-40B4-BE49-F238E27FC236}">
                        <a16:creationId xmlns:a16="http://schemas.microsoft.com/office/drawing/2014/main" id="{920B92F9-62C5-4C20-BC14-10A2AB883B1A}"/>
                      </a:ext>
                    </a:extLst>
                  </p:cNvPr>
                  <p:cNvSpPr/>
                  <p:nvPr/>
                </p:nvSpPr>
                <p:spPr>
                  <a:xfrm>
                    <a:off x="571736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EFD93BCB-F49E-4D89-B183-D475089C17DB}"/>
                    </a:ext>
                  </a:extLst>
                </p:cNvPr>
                <p:cNvGrpSpPr/>
                <p:nvPr/>
              </p:nvGrpSpPr>
              <p:grpSpPr>
                <a:xfrm rot="10800000">
                  <a:off x="1094565" y="2743422"/>
                  <a:ext cx="8672609" cy="1385673"/>
                  <a:chOff x="5717365" y="4875155"/>
                  <a:chExt cx="8672609" cy="1385673"/>
                </a:xfrm>
              </p:grpSpPr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5215AEAA-70F0-49FF-9455-13402BE35EFB}"/>
                      </a:ext>
                    </a:extLst>
                  </p:cNvPr>
                  <p:cNvSpPr/>
                  <p:nvPr/>
                </p:nvSpPr>
                <p:spPr>
                  <a:xfrm>
                    <a:off x="8608238" y="4875157"/>
                    <a:ext cx="2879781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B37C3F55-FDF1-4CB4-9485-7B723862C8DC}"/>
                      </a:ext>
                    </a:extLst>
                  </p:cNvPr>
                  <p:cNvSpPr/>
                  <p:nvPr/>
                </p:nvSpPr>
                <p:spPr>
                  <a:xfrm>
                    <a:off x="1149910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09CE6DA2-DBD0-4875-8CCB-DF24D0C1591E}"/>
                      </a:ext>
                    </a:extLst>
                  </p:cNvPr>
                  <p:cNvSpPr/>
                  <p:nvPr/>
                </p:nvSpPr>
                <p:spPr>
                  <a:xfrm>
                    <a:off x="571736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</p:grpSp>
          </p:grpSp>
        </p:grpSp>
      </p:grp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EEC3798-C285-42D6-899C-ED8E525C0FF6}"/>
              </a:ext>
            </a:extLst>
          </p:cNvPr>
          <p:cNvCxnSpPr/>
          <p:nvPr/>
        </p:nvCxnSpPr>
        <p:spPr>
          <a:xfrm flipV="1">
            <a:off x="789628" y="741500"/>
            <a:ext cx="0" cy="1741807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F9853B4-0AF4-48B0-AB08-C68AD459E7CB}"/>
              </a:ext>
            </a:extLst>
          </p:cNvPr>
          <p:cNvCxnSpPr>
            <a:cxnSpLocks/>
          </p:cNvCxnSpPr>
          <p:nvPr/>
        </p:nvCxnSpPr>
        <p:spPr>
          <a:xfrm flipV="1">
            <a:off x="6553200" y="6536161"/>
            <a:ext cx="1736902" cy="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A5AE6AA-FA23-466A-BB79-FA5D223316D3}"/>
                  </a:ext>
                </a:extLst>
              </p:cNvPr>
              <p:cNvSpPr txBox="1"/>
              <p:nvPr/>
            </p:nvSpPr>
            <p:spPr>
              <a:xfrm>
                <a:off x="8362950" y="6112519"/>
                <a:ext cx="188974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000" dirty="0">
                    <a:solidFill>
                      <a:srgbClr val="002060"/>
                    </a:solidFill>
                  </a:rPr>
                  <a:t>space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4000" dirty="0">
                    <a:solidFill>
                      <a:srgbClr val="002060"/>
                    </a:solidFill>
                  </a:rPr>
                  <a:t> </a:t>
                </a:r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A5AE6AA-FA23-466A-BB79-FA5D22331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2950" y="6112519"/>
                <a:ext cx="1889748" cy="707886"/>
              </a:xfrm>
              <a:prstGeom prst="rect">
                <a:avLst/>
              </a:prstGeom>
              <a:blipFill>
                <a:blip r:embed="rId4"/>
                <a:stretch>
                  <a:fillRect l="-11613"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D1E6AB6-BB92-4184-8AA6-2C46E2E64861}"/>
                  </a:ext>
                </a:extLst>
              </p:cNvPr>
              <p:cNvSpPr txBox="1"/>
              <p:nvPr/>
            </p:nvSpPr>
            <p:spPr>
              <a:xfrm>
                <a:off x="29584" y="33614"/>
                <a:ext cx="158376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000" dirty="0">
                    <a:solidFill>
                      <a:schemeClr val="accent6">
                        <a:lumMod val="50000"/>
                      </a:schemeClr>
                    </a:solidFill>
                  </a:rPr>
                  <a:t>time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4000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:endParaRPr lang="en-CA" sz="40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D1E6AB6-BB92-4184-8AA6-2C46E2E64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4" y="33614"/>
                <a:ext cx="1583767" cy="707886"/>
              </a:xfrm>
              <a:prstGeom prst="rect">
                <a:avLst/>
              </a:prstGeom>
              <a:blipFill>
                <a:blip r:embed="rId5"/>
                <a:stretch>
                  <a:fillRect l="-13846"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DCF9C63-D0C2-4099-B80F-81D7D3DBF01F}"/>
              </a:ext>
            </a:extLst>
          </p:cNvPr>
          <p:cNvGrpSpPr/>
          <p:nvPr/>
        </p:nvGrpSpPr>
        <p:grpSpPr>
          <a:xfrm>
            <a:off x="7288348" y="186138"/>
            <a:ext cx="4754315" cy="993266"/>
            <a:chOff x="7303080" y="1124049"/>
            <a:chExt cx="4754315" cy="99326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3D1F140-C5DD-4A97-A0C1-EC84C45ECFE5}"/>
                </a:ext>
              </a:extLst>
            </p:cNvPr>
            <p:cNvSpPr txBox="1"/>
            <p:nvPr/>
          </p:nvSpPr>
          <p:spPr>
            <a:xfrm>
              <a:off x="7303080" y="1124049"/>
              <a:ext cx="47543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000" dirty="0"/>
                <a:t>Wave is travelling left.</a:t>
              </a:r>
              <a:endParaRPr lang="en-CA" sz="4000" dirty="0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95A4AD5-3FF9-4174-B7AC-9894708780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61233" y="2117314"/>
              <a:ext cx="1628048" cy="1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67A7B9A-5693-4FA2-97D3-EB84E4500B13}"/>
                  </a:ext>
                </a:extLst>
              </p:cNvPr>
              <p:cNvSpPr txBox="1"/>
              <p:nvPr/>
            </p:nvSpPr>
            <p:spPr>
              <a:xfrm>
                <a:off x="7110375" y="1819458"/>
                <a:ext cx="4947445" cy="11580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400" dirty="0"/>
                  <a:t>Wave speed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sSub>
                          <m:sSub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endParaRPr lang="en-CA" sz="44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67A7B9A-5693-4FA2-97D3-EB84E4500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375" y="1819458"/>
                <a:ext cx="4947445" cy="1158009"/>
              </a:xfrm>
              <a:prstGeom prst="rect">
                <a:avLst/>
              </a:prstGeom>
              <a:blipFill>
                <a:blip r:embed="rId6"/>
                <a:stretch>
                  <a:fillRect l="-4926" b="-52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B64CC3BB-3C8D-43A4-8DED-9F6EA759F78E}"/>
              </a:ext>
            </a:extLst>
          </p:cNvPr>
          <p:cNvGrpSpPr/>
          <p:nvPr/>
        </p:nvGrpSpPr>
        <p:grpSpPr>
          <a:xfrm>
            <a:off x="8836041" y="2760781"/>
            <a:ext cx="3221779" cy="1506726"/>
            <a:chOff x="8836041" y="3833114"/>
            <a:chExt cx="3221779" cy="15067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75ABA70E-7D7E-4B4C-9D3C-D14D3D828C8A}"/>
                    </a:ext>
                  </a:extLst>
                </p:cNvPr>
                <p:cNvSpPr txBox="1"/>
                <p:nvPr/>
              </p:nvSpPr>
              <p:spPr>
                <a:xfrm>
                  <a:off x="8836041" y="4605793"/>
                  <a:ext cx="3221779" cy="7340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800" dirty="0"/>
                    <a:t>Units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𝐻𝑧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</m:oMath>
                  </a14:m>
                  <a:endParaRPr lang="en-CA" sz="28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75ABA70E-7D7E-4B4C-9D3C-D14D3D828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6041" y="4605793"/>
                  <a:ext cx="3221779" cy="734047"/>
                </a:xfrm>
                <a:prstGeom prst="rect">
                  <a:avLst/>
                </a:prstGeom>
                <a:blipFill>
                  <a:blip r:embed="rId7"/>
                  <a:stretch>
                    <a:fillRect l="-3781" b="-10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440B18E9-9CC2-4ACB-9AA8-EB3ECEC558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22091" y="3833114"/>
              <a:ext cx="150322" cy="662479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45E894C-5C39-41B9-8DB3-8316D364814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5120" y="1674000"/>
              <a:ext cx="12060720" cy="5212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45E894C-5C39-41B9-8DB3-8316D36481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760" y="1664640"/>
                <a:ext cx="12079440" cy="523152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E79C58B7-1C98-4745-B3CB-08EA5A05A6B8}"/>
              </a:ext>
            </a:extLst>
          </p:cNvPr>
          <p:cNvSpPr/>
          <p:nvPr/>
        </p:nvSpPr>
        <p:spPr>
          <a:xfrm>
            <a:off x="-800100" y="3143250"/>
            <a:ext cx="1905930" cy="2266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44292A3-D468-4547-A9DA-DB5C3965C70A}"/>
              </a:ext>
            </a:extLst>
          </p:cNvPr>
          <p:cNvSpPr/>
          <p:nvPr/>
        </p:nvSpPr>
        <p:spPr>
          <a:xfrm>
            <a:off x="2053225" y="6291078"/>
            <a:ext cx="1905930" cy="2266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628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629">
        <p:fade/>
      </p:transition>
    </mc:Choice>
    <mc:Fallback xmlns="">
      <p:transition spd="med" advTm="7062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3DF160-4E41-4E50-BAEC-33750D7720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09" t="6805" r="12892"/>
          <a:stretch/>
        </p:blipFill>
        <p:spPr>
          <a:xfrm>
            <a:off x="1110555" y="538029"/>
            <a:ext cx="6318331" cy="587782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5698B70-AE6C-4C5F-BC89-B42293C9BF18}"/>
              </a:ext>
            </a:extLst>
          </p:cNvPr>
          <p:cNvGrpSpPr/>
          <p:nvPr/>
        </p:nvGrpSpPr>
        <p:grpSpPr>
          <a:xfrm>
            <a:off x="1065124" y="206172"/>
            <a:ext cx="6355386" cy="6209679"/>
            <a:chOff x="1065124" y="206172"/>
            <a:chExt cx="6355386" cy="620967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C406E3B-2D16-4231-B771-4C14B978B1AB}"/>
                </a:ext>
              </a:extLst>
            </p:cNvPr>
            <p:cNvCxnSpPr>
              <a:cxnSpLocks/>
            </p:cNvCxnSpPr>
            <p:nvPr/>
          </p:nvCxnSpPr>
          <p:spPr>
            <a:xfrm>
              <a:off x="1806323" y="307443"/>
              <a:ext cx="3424310" cy="599861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979F353-7247-492F-BFB6-0BF2DF3B5CCD}"/>
                </a:ext>
              </a:extLst>
            </p:cNvPr>
            <p:cNvCxnSpPr>
              <a:cxnSpLocks/>
            </p:cNvCxnSpPr>
            <p:nvPr/>
          </p:nvCxnSpPr>
          <p:spPr>
            <a:xfrm>
              <a:off x="3192643" y="375658"/>
              <a:ext cx="3351295" cy="587070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312847E-641C-4481-88E5-EC08F194FD2C}"/>
                </a:ext>
              </a:extLst>
            </p:cNvPr>
            <p:cNvCxnSpPr>
              <a:cxnSpLocks/>
            </p:cNvCxnSpPr>
            <p:nvPr/>
          </p:nvCxnSpPr>
          <p:spPr>
            <a:xfrm>
              <a:off x="4373448" y="265862"/>
              <a:ext cx="3047062" cy="533775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F1F5EEF-78FB-4036-BED6-60E884A91E86}"/>
                </a:ext>
              </a:extLst>
            </p:cNvPr>
            <p:cNvCxnSpPr>
              <a:cxnSpLocks/>
            </p:cNvCxnSpPr>
            <p:nvPr/>
          </p:nvCxnSpPr>
          <p:spPr>
            <a:xfrm>
              <a:off x="5466860" y="206172"/>
              <a:ext cx="1867119" cy="327076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232C89E-1CFF-425B-BFCF-DF4F0C88D958}"/>
                </a:ext>
              </a:extLst>
            </p:cNvPr>
            <p:cNvCxnSpPr>
              <a:cxnSpLocks/>
            </p:cNvCxnSpPr>
            <p:nvPr/>
          </p:nvCxnSpPr>
          <p:spPr>
            <a:xfrm>
              <a:off x="1231130" y="1570613"/>
              <a:ext cx="2703229" cy="473544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A288EA2-55BE-4153-8A1D-9D72BD3CFF8D}"/>
                </a:ext>
              </a:extLst>
            </p:cNvPr>
            <p:cNvCxnSpPr>
              <a:cxnSpLocks/>
            </p:cNvCxnSpPr>
            <p:nvPr/>
          </p:nvCxnSpPr>
          <p:spPr>
            <a:xfrm>
              <a:off x="1065124" y="3654485"/>
              <a:ext cx="1576327" cy="276136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EEC3798-C285-42D6-899C-ED8E525C0FF6}"/>
              </a:ext>
            </a:extLst>
          </p:cNvPr>
          <p:cNvCxnSpPr/>
          <p:nvPr/>
        </p:nvCxnSpPr>
        <p:spPr>
          <a:xfrm flipV="1">
            <a:off x="789628" y="741500"/>
            <a:ext cx="0" cy="1741807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F9853B4-0AF4-48B0-AB08-C68AD459E7CB}"/>
              </a:ext>
            </a:extLst>
          </p:cNvPr>
          <p:cNvCxnSpPr>
            <a:cxnSpLocks/>
          </p:cNvCxnSpPr>
          <p:nvPr/>
        </p:nvCxnSpPr>
        <p:spPr>
          <a:xfrm flipV="1">
            <a:off x="6553200" y="6536161"/>
            <a:ext cx="1736902" cy="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A5AE6AA-FA23-466A-BB79-FA5D223316D3}"/>
                  </a:ext>
                </a:extLst>
              </p:cNvPr>
              <p:cNvSpPr txBox="1"/>
              <p:nvPr/>
            </p:nvSpPr>
            <p:spPr>
              <a:xfrm>
                <a:off x="8362950" y="6112519"/>
                <a:ext cx="188974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000" dirty="0">
                    <a:solidFill>
                      <a:srgbClr val="002060"/>
                    </a:solidFill>
                  </a:rPr>
                  <a:t>space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4000" dirty="0">
                    <a:solidFill>
                      <a:srgbClr val="002060"/>
                    </a:solidFill>
                  </a:rPr>
                  <a:t> </a:t>
                </a:r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A5AE6AA-FA23-466A-BB79-FA5D22331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2950" y="6112519"/>
                <a:ext cx="1889748" cy="707886"/>
              </a:xfrm>
              <a:prstGeom prst="rect">
                <a:avLst/>
              </a:prstGeom>
              <a:blipFill>
                <a:blip r:embed="rId4"/>
                <a:stretch>
                  <a:fillRect l="-11613"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D1E6AB6-BB92-4184-8AA6-2C46E2E64861}"/>
                  </a:ext>
                </a:extLst>
              </p:cNvPr>
              <p:cNvSpPr txBox="1"/>
              <p:nvPr/>
            </p:nvSpPr>
            <p:spPr>
              <a:xfrm>
                <a:off x="29584" y="33614"/>
                <a:ext cx="158376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000" dirty="0">
                    <a:solidFill>
                      <a:schemeClr val="accent6">
                        <a:lumMod val="50000"/>
                      </a:schemeClr>
                    </a:solidFill>
                  </a:rPr>
                  <a:t>time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4000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:endParaRPr lang="en-CA" sz="40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D1E6AB6-BB92-4184-8AA6-2C46E2E64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4" y="33614"/>
                <a:ext cx="1583767" cy="707886"/>
              </a:xfrm>
              <a:prstGeom prst="rect">
                <a:avLst/>
              </a:prstGeom>
              <a:blipFill>
                <a:blip r:embed="rId5"/>
                <a:stretch>
                  <a:fillRect l="-13846"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EAA9E707-EBEF-4F98-8E17-D41EE7141D3E}"/>
              </a:ext>
            </a:extLst>
          </p:cNvPr>
          <p:cNvGrpSpPr/>
          <p:nvPr/>
        </p:nvGrpSpPr>
        <p:grpSpPr>
          <a:xfrm>
            <a:off x="7288348" y="186138"/>
            <a:ext cx="4754315" cy="993266"/>
            <a:chOff x="7303080" y="1124049"/>
            <a:chExt cx="4754315" cy="993266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0FA53D3-7875-4633-862E-F6B135C98A20}"/>
                </a:ext>
              </a:extLst>
            </p:cNvPr>
            <p:cNvSpPr txBox="1"/>
            <p:nvPr/>
          </p:nvSpPr>
          <p:spPr>
            <a:xfrm>
              <a:off x="7303080" y="1124049"/>
              <a:ext cx="47543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000" dirty="0"/>
                <a:t>Wave is travelling left.</a:t>
              </a:r>
              <a:endParaRPr lang="en-CA" sz="4000" dirty="0"/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98791331-9586-47B8-8EC5-E4CCFBD467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61233" y="2117314"/>
              <a:ext cx="1628048" cy="1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5E1A281-8A88-4F84-83CB-F1A5739A4324}"/>
              </a:ext>
            </a:extLst>
          </p:cNvPr>
          <p:cNvGrpSpPr/>
          <p:nvPr/>
        </p:nvGrpSpPr>
        <p:grpSpPr>
          <a:xfrm>
            <a:off x="8836041" y="2760781"/>
            <a:ext cx="3221779" cy="1506726"/>
            <a:chOff x="8836041" y="3833114"/>
            <a:chExt cx="3221779" cy="15067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B6C7A16-CC8E-4F0B-BECD-B1DB535FCE19}"/>
                    </a:ext>
                  </a:extLst>
                </p:cNvPr>
                <p:cNvSpPr txBox="1"/>
                <p:nvPr/>
              </p:nvSpPr>
              <p:spPr>
                <a:xfrm>
                  <a:off x="8836041" y="4605793"/>
                  <a:ext cx="3221779" cy="7340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800" dirty="0"/>
                    <a:t>Units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𝐻𝑧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</m:oMath>
                  </a14:m>
                  <a:endParaRPr lang="en-CA" sz="28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B6C7A16-CC8E-4F0B-BECD-B1DB535FCE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6041" y="4605793"/>
                  <a:ext cx="3221779" cy="734047"/>
                </a:xfrm>
                <a:prstGeom prst="rect">
                  <a:avLst/>
                </a:prstGeom>
                <a:blipFill>
                  <a:blip r:embed="rId6"/>
                  <a:stretch>
                    <a:fillRect l="-3781" b="-10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4B15D911-5823-447D-86C2-F7C9EFDD6B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52698" y="3833114"/>
              <a:ext cx="150322" cy="662479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84437B3B-48D5-450F-BAAF-526FE3FA3336}"/>
              </a:ext>
            </a:extLst>
          </p:cNvPr>
          <p:cNvSpPr txBox="1"/>
          <p:nvPr/>
        </p:nvSpPr>
        <p:spPr>
          <a:xfrm>
            <a:off x="7064817" y="4683496"/>
            <a:ext cx="5038559" cy="12464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sz="4800" dirty="0"/>
              <a:t>Wave </a:t>
            </a:r>
            <a:r>
              <a:rPr lang="en-GB" sz="4800" dirty="0" err="1"/>
              <a:t>covector</a:t>
            </a:r>
            <a:endParaRPr lang="en-GB" sz="4800" dirty="0"/>
          </a:p>
          <a:p>
            <a:pPr algn="ctr"/>
            <a:r>
              <a:rPr lang="en-GB" sz="2700" dirty="0"/>
              <a:t>(frequency-wavenumber </a:t>
            </a:r>
            <a:r>
              <a:rPr lang="en-GB" sz="2700" dirty="0" err="1"/>
              <a:t>covector</a:t>
            </a:r>
            <a:r>
              <a:rPr lang="en-GB" sz="2700" dirty="0"/>
              <a:t>)</a:t>
            </a:r>
            <a:endParaRPr lang="en-CA" sz="2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CBB71BC-F38E-4CCB-8C21-063BBF5B4571}"/>
                  </a:ext>
                </a:extLst>
              </p:cNvPr>
              <p:cNvSpPr txBox="1"/>
              <p:nvPr/>
            </p:nvSpPr>
            <p:spPr>
              <a:xfrm>
                <a:off x="7110375" y="1819458"/>
                <a:ext cx="4947445" cy="11580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400" dirty="0"/>
                  <a:t>Wave speed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sSub>
                          <m:sSub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endParaRPr lang="en-CA" sz="44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CBB71BC-F38E-4CCB-8C21-063BBF5B4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375" y="1819458"/>
                <a:ext cx="4947445" cy="1158009"/>
              </a:xfrm>
              <a:prstGeom prst="rect">
                <a:avLst/>
              </a:prstGeom>
              <a:blipFill>
                <a:blip r:embed="rId7"/>
                <a:stretch>
                  <a:fillRect l="-4926" b="-52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2909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65">
        <p:fade/>
      </p:transition>
    </mc:Choice>
    <mc:Fallback xmlns="">
      <p:transition spd="med" advTm="100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97B0A431-F300-4908-B635-D4CAA1972413}"/>
              </a:ext>
            </a:extLst>
          </p:cNvPr>
          <p:cNvGrpSpPr/>
          <p:nvPr/>
        </p:nvGrpSpPr>
        <p:grpSpPr>
          <a:xfrm rot="2767760">
            <a:off x="6419905" y="2327506"/>
            <a:ext cx="5940470" cy="4182990"/>
            <a:chOff x="3390975" y="2220686"/>
            <a:chExt cx="5312523" cy="3740822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190667C-542E-4537-88DB-32E00CD683CA}"/>
                </a:ext>
              </a:extLst>
            </p:cNvPr>
            <p:cNvSpPr/>
            <p:nvPr/>
          </p:nvSpPr>
          <p:spPr>
            <a:xfrm>
              <a:off x="5993130" y="4074711"/>
              <a:ext cx="205740" cy="2057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33F4B6A-22A1-4952-B85F-365ECF407CC4}"/>
                </a:ext>
              </a:extLst>
            </p:cNvPr>
            <p:cNvGrpSpPr/>
            <p:nvPr/>
          </p:nvGrpSpPr>
          <p:grpSpPr>
            <a:xfrm>
              <a:off x="3390975" y="2220686"/>
              <a:ext cx="5312523" cy="3740822"/>
              <a:chOff x="3390975" y="2662197"/>
              <a:chExt cx="5312523" cy="2857800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9F2D0131-DDD5-4B60-B0FB-4B8DDB04A61F}"/>
                  </a:ext>
                </a:extLst>
              </p:cNvPr>
              <p:cNvGrpSpPr/>
              <p:nvPr/>
            </p:nvGrpSpPr>
            <p:grpSpPr>
              <a:xfrm>
                <a:off x="4639650" y="3100665"/>
                <a:ext cx="2888903" cy="2114506"/>
                <a:chOff x="4639650" y="3100665"/>
                <a:chExt cx="2888903" cy="2114506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EEC3F8AB-2C53-4A5E-A6CA-DAEA80C98056}"/>
                    </a:ext>
                  </a:extLst>
                </p:cNvPr>
                <p:cNvGrpSpPr/>
                <p:nvPr/>
              </p:nvGrpSpPr>
              <p:grpSpPr>
                <a:xfrm>
                  <a:off x="4639650" y="3100665"/>
                  <a:ext cx="2888903" cy="2114506"/>
                  <a:chOff x="1050873" y="1266825"/>
                  <a:chExt cx="4041879" cy="4322790"/>
                </a:xfrm>
              </p:grpSpPr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F0916C89-8C00-48B3-8E34-DFBB735F30F1}"/>
                      </a:ext>
                    </a:extLst>
                  </p:cNvPr>
                  <p:cNvCxnSpPr/>
                  <p:nvPr/>
                </p:nvCxnSpPr>
                <p:spPr>
                  <a:xfrm>
                    <a:off x="1060398" y="1991653"/>
                    <a:ext cx="403235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>
                    <a:extLst>
                      <a:ext uri="{FF2B5EF4-FFF2-40B4-BE49-F238E27FC236}">
                        <a16:creationId xmlns:a16="http://schemas.microsoft.com/office/drawing/2014/main" id="{E5D8F0A7-A264-490B-89E2-85C54CC4ADA3}"/>
                      </a:ext>
                    </a:extLst>
                  </p:cNvPr>
                  <p:cNvCxnSpPr/>
                  <p:nvPr/>
                </p:nvCxnSpPr>
                <p:spPr>
                  <a:xfrm>
                    <a:off x="1060398" y="2701344"/>
                    <a:ext cx="403235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92734877-0563-4545-BDA9-CA76248FA95A}"/>
                      </a:ext>
                    </a:extLst>
                  </p:cNvPr>
                  <p:cNvCxnSpPr/>
                  <p:nvPr/>
                </p:nvCxnSpPr>
                <p:spPr>
                  <a:xfrm>
                    <a:off x="1060398" y="3429000"/>
                    <a:ext cx="403235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C1DC44EB-B63E-41BB-92B3-6AB639C0FCF8}"/>
                      </a:ext>
                    </a:extLst>
                  </p:cNvPr>
                  <p:cNvCxnSpPr/>
                  <p:nvPr/>
                </p:nvCxnSpPr>
                <p:spPr>
                  <a:xfrm>
                    <a:off x="1060398" y="4152268"/>
                    <a:ext cx="403235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EECDB127-B6BA-47B5-8C04-B55EDB718396}"/>
                      </a:ext>
                    </a:extLst>
                  </p:cNvPr>
                  <p:cNvCxnSpPr/>
                  <p:nvPr/>
                </p:nvCxnSpPr>
                <p:spPr>
                  <a:xfrm>
                    <a:off x="1060398" y="4861959"/>
                    <a:ext cx="403235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6177A76C-9CE0-4E97-8A59-A2B905DCF5F0}"/>
                      </a:ext>
                    </a:extLst>
                  </p:cNvPr>
                  <p:cNvCxnSpPr/>
                  <p:nvPr/>
                </p:nvCxnSpPr>
                <p:spPr>
                  <a:xfrm>
                    <a:off x="1060398" y="5589615"/>
                    <a:ext cx="403235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A6231954-3729-4035-9523-70D955C7986E}"/>
                      </a:ext>
                    </a:extLst>
                  </p:cNvPr>
                  <p:cNvCxnSpPr/>
                  <p:nvPr/>
                </p:nvCxnSpPr>
                <p:spPr>
                  <a:xfrm>
                    <a:off x="1050873" y="1266825"/>
                    <a:ext cx="403235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34B431C8-EECF-49A2-AF33-DA594DCA40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89339" y="3901881"/>
                  <a:ext cx="0" cy="256419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43EF38A2-235A-4E85-BCBC-9BC3E93CEF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21899" y="3901881"/>
                  <a:ext cx="0" cy="256419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27B6920-B2F7-4C38-B71B-E5A5815D0A37}"/>
                  </a:ext>
                </a:extLst>
              </p:cNvPr>
              <p:cNvSpPr/>
              <p:nvPr/>
            </p:nvSpPr>
            <p:spPr>
              <a:xfrm>
                <a:off x="3390975" y="2662197"/>
                <a:ext cx="1495817" cy="28484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C5FC748-C5D8-4201-B31E-B7D82D882D89}"/>
                  </a:ext>
                </a:extLst>
              </p:cNvPr>
              <p:cNvSpPr/>
              <p:nvPr/>
            </p:nvSpPr>
            <p:spPr>
              <a:xfrm>
                <a:off x="7207681" y="2671584"/>
                <a:ext cx="1495817" cy="28484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D63CBF2-4A30-459A-A713-260BCCDE754E}"/>
              </a:ext>
            </a:extLst>
          </p:cNvPr>
          <p:cNvCxnSpPr>
            <a:cxnSpLocks/>
          </p:cNvCxnSpPr>
          <p:nvPr/>
        </p:nvCxnSpPr>
        <p:spPr>
          <a:xfrm flipV="1">
            <a:off x="2118487" y="3151507"/>
            <a:ext cx="1977904" cy="2527140"/>
          </a:xfrm>
          <a:prstGeom prst="straightConnector1">
            <a:avLst/>
          </a:prstGeom>
          <a:ln w="2540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420C582-9AC2-4A38-8EC3-1CF3C62C4907}"/>
              </a:ext>
            </a:extLst>
          </p:cNvPr>
          <p:cNvSpPr txBox="1"/>
          <p:nvPr/>
        </p:nvSpPr>
        <p:spPr>
          <a:xfrm>
            <a:off x="386971" y="125911"/>
            <a:ext cx="522046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Vector = an arrow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dirty="0"/>
              <a:t>Represents something </a:t>
            </a:r>
            <a:br>
              <a:rPr lang="en-GB" sz="4000" dirty="0"/>
            </a:br>
            <a:r>
              <a:rPr lang="en-GB" sz="4000" dirty="0"/>
              <a:t>with </a:t>
            </a:r>
            <a:r>
              <a:rPr lang="en-GB" sz="4000" u="sng" dirty="0"/>
              <a:t>direction</a:t>
            </a:r>
            <a:r>
              <a:rPr lang="en-GB" sz="4000" dirty="0"/>
              <a:t> and </a:t>
            </a:r>
            <a:r>
              <a:rPr lang="en-GB" sz="4000" u="sng" dirty="0"/>
              <a:t>size</a:t>
            </a:r>
            <a:endParaRPr lang="en-CA" sz="4000" u="sng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796594B-807C-4671-ADCF-174CBDAFC057}"/>
              </a:ext>
            </a:extLst>
          </p:cNvPr>
          <p:cNvSpPr txBox="1"/>
          <p:nvPr/>
        </p:nvSpPr>
        <p:spPr>
          <a:xfrm>
            <a:off x="6172330" y="136505"/>
            <a:ext cx="59022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 err="1"/>
              <a:t>Covector</a:t>
            </a:r>
            <a:r>
              <a:rPr lang="en-GB" sz="4000" b="1" dirty="0"/>
              <a:t> = a stack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dirty="0"/>
              <a:t>Represents something </a:t>
            </a:r>
            <a:br>
              <a:rPr lang="en-GB" sz="4000" dirty="0"/>
            </a:br>
            <a:r>
              <a:rPr lang="en-GB" sz="4000" dirty="0"/>
              <a:t>with </a:t>
            </a:r>
            <a:r>
              <a:rPr lang="en-GB" sz="4000" u="sng" dirty="0"/>
              <a:t>direction</a:t>
            </a:r>
            <a:r>
              <a:rPr lang="en-GB" sz="4000" dirty="0"/>
              <a:t> and </a:t>
            </a:r>
            <a:r>
              <a:rPr lang="en-GB" sz="4000" u="sng" dirty="0"/>
              <a:t>density</a:t>
            </a:r>
            <a:endParaRPr lang="en-CA" sz="4000" u="sng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4B0D9F9-16FF-4B33-A762-879E5C7F28A9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39337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59"/>
    </mc:Choice>
    <mc:Fallback xmlns="">
      <p:transition spd="slow" advTm="184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uiExpand="1" build="p"/>
      <p:bldP spid="47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5698B70-AE6C-4C5F-BC89-B42293C9BF18}"/>
              </a:ext>
            </a:extLst>
          </p:cNvPr>
          <p:cNvGrpSpPr/>
          <p:nvPr/>
        </p:nvGrpSpPr>
        <p:grpSpPr>
          <a:xfrm>
            <a:off x="1065124" y="206172"/>
            <a:ext cx="6355386" cy="6209679"/>
            <a:chOff x="1065124" y="206172"/>
            <a:chExt cx="6355386" cy="620967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C406E3B-2D16-4231-B771-4C14B978B1AB}"/>
                </a:ext>
              </a:extLst>
            </p:cNvPr>
            <p:cNvCxnSpPr>
              <a:cxnSpLocks/>
            </p:cNvCxnSpPr>
            <p:nvPr/>
          </p:nvCxnSpPr>
          <p:spPr>
            <a:xfrm>
              <a:off x="1806323" y="307443"/>
              <a:ext cx="3424310" cy="599861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979F353-7247-492F-BFB6-0BF2DF3B5CCD}"/>
                </a:ext>
              </a:extLst>
            </p:cNvPr>
            <p:cNvCxnSpPr>
              <a:cxnSpLocks/>
            </p:cNvCxnSpPr>
            <p:nvPr/>
          </p:nvCxnSpPr>
          <p:spPr>
            <a:xfrm>
              <a:off x="3192643" y="375658"/>
              <a:ext cx="3351295" cy="587070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312847E-641C-4481-88E5-EC08F194FD2C}"/>
                </a:ext>
              </a:extLst>
            </p:cNvPr>
            <p:cNvCxnSpPr>
              <a:cxnSpLocks/>
            </p:cNvCxnSpPr>
            <p:nvPr/>
          </p:nvCxnSpPr>
          <p:spPr>
            <a:xfrm>
              <a:off x="4373448" y="265862"/>
              <a:ext cx="3047062" cy="533775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F1F5EEF-78FB-4036-BED6-60E884A91E86}"/>
                </a:ext>
              </a:extLst>
            </p:cNvPr>
            <p:cNvCxnSpPr>
              <a:cxnSpLocks/>
            </p:cNvCxnSpPr>
            <p:nvPr/>
          </p:nvCxnSpPr>
          <p:spPr>
            <a:xfrm>
              <a:off x="5466860" y="206172"/>
              <a:ext cx="1867119" cy="327076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232C89E-1CFF-425B-BFCF-DF4F0C88D958}"/>
                </a:ext>
              </a:extLst>
            </p:cNvPr>
            <p:cNvCxnSpPr>
              <a:cxnSpLocks/>
            </p:cNvCxnSpPr>
            <p:nvPr/>
          </p:nvCxnSpPr>
          <p:spPr>
            <a:xfrm>
              <a:off x="1231130" y="1570613"/>
              <a:ext cx="2703229" cy="473544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A288EA2-55BE-4153-8A1D-9D72BD3CFF8D}"/>
                </a:ext>
              </a:extLst>
            </p:cNvPr>
            <p:cNvCxnSpPr>
              <a:cxnSpLocks/>
            </p:cNvCxnSpPr>
            <p:nvPr/>
          </p:nvCxnSpPr>
          <p:spPr>
            <a:xfrm>
              <a:off x="1065124" y="3654485"/>
              <a:ext cx="1576327" cy="276136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EEC3798-C285-42D6-899C-ED8E525C0FF6}"/>
              </a:ext>
            </a:extLst>
          </p:cNvPr>
          <p:cNvCxnSpPr/>
          <p:nvPr/>
        </p:nvCxnSpPr>
        <p:spPr>
          <a:xfrm flipV="1">
            <a:off x="789628" y="741500"/>
            <a:ext cx="0" cy="1741807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F9853B4-0AF4-48B0-AB08-C68AD459E7CB}"/>
              </a:ext>
            </a:extLst>
          </p:cNvPr>
          <p:cNvCxnSpPr>
            <a:cxnSpLocks/>
          </p:cNvCxnSpPr>
          <p:nvPr/>
        </p:nvCxnSpPr>
        <p:spPr>
          <a:xfrm flipV="1">
            <a:off x="6553200" y="6536161"/>
            <a:ext cx="1736902" cy="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A5AE6AA-FA23-466A-BB79-FA5D223316D3}"/>
                  </a:ext>
                </a:extLst>
              </p:cNvPr>
              <p:cNvSpPr txBox="1"/>
              <p:nvPr/>
            </p:nvSpPr>
            <p:spPr>
              <a:xfrm>
                <a:off x="8362950" y="6112519"/>
                <a:ext cx="188974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000" dirty="0">
                    <a:solidFill>
                      <a:srgbClr val="002060"/>
                    </a:solidFill>
                  </a:rPr>
                  <a:t>space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4000" dirty="0">
                    <a:solidFill>
                      <a:srgbClr val="002060"/>
                    </a:solidFill>
                  </a:rPr>
                  <a:t> </a:t>
                </a:r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A5AE6AA-FA23-466A-BB79-FA5D22331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2950" y="6112519"/>
                <a:ext cx="1889748" cy="707886"/>
              </a:xfrm>
              <a:prstGeom prst="rect">
                <a:avLst/>
              </a:prstGeom>
              <a:blipFill>
                <a:blip r:embed="rId3"/>
                <a:stretch>
                  <a:fillRect l="-11613"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D1E6AB6-BB92-4184-8AA6-2C46E2E64861}"/>
                  </a:ext>
                </a:extLst>
              </p:cNvPr>
              <p:cNvSpPr txBox="1"/>
              <p:nvPr/>
            </p:nvSpPr>
            <p:spPr>
              <a:xfrm>
                <a:off x="29584" y="33614"/>
                <a:ext cx="158376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000" dirty="0">
                    <a:solidFill>
                      <a:schemeClr val="accent6">
                        <a:lumMod val="50000"/>
                      </a:schemeClr>
                    </a:solidFill>
                  </a:rPr>
                  <a:t>time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4000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:endParaRPr lang="en-CA" sz="40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D1E6AB6-BB92-4184-8AA6-2C46E2E64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4" y="33614"/>
                <a:ext cx="1583767" cy="707886"/>
              </a:xfrm>
              <a:prstGeom prst="rect">
                <a:avLst/>
              </a:prstGeom>
              <a:blipFill>
                <a:blip r:embed="rId4"/>
                <a:stretch>
                  <a:fillRect l="-13846"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84437B3B-48D5-450F-BAAF-526FE3FA3336}"/>
              </a:ext>
            </a:extLst>
          </p:cNvPr>
          <p:cNvSpPr txBox="1"/>
          <p:nvPr/>
        </p:nvSpPr>
        <p:spPr>
          <a:xfrm>
            <a:off x="7064817" y="4683496"/>
            <a:ext cx="5038559" cy="12464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sz="4800" dirty="0"/>
              <a:t>Wave </a:t>
            </a:r>
            <a:r>
              <a:rPr lang="en-GB" sz="4800" dirty="0" err="1"/>
              <a:t>covector</a:t>
            </a:r>
            <a:endParaRPr lang="en-GB" sz="4800" dirty="0"/>
          </a:p>
          <a:p>
            <a:pPr algn="ctr"/>
            <a:r>
              <a:rPr lang="en-GB" sz="2700" dirty="0"/>
              <a:t>(frequency-wavenumber </a:t>
            </a:r>
            <a:r>
              <a:rPr lang="en-GB" sz="2700" dirty="0" err="1"/>
              <a:t>covector</a:t>
            </a:r>
            <a:r>
              <a:rPr lang="en-GB" sz="2700" dirty="0"/>
              <a:t>)</a:t>
            </a:r>
            <a:endParaRPr lang="en-CA" sz="2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F6BB0C-5A63-43DF-B2DF-B82772C44204}"/>
              </a:ext>
            </a:extLst>
          </p:cNvPr>
          <p:cNvSpPr txBox="1"/>
          <p:nvPr/>
        </p:nvSpPr>
        <p:spPr>
          <a:xfrm>
            <a:off x="6983027" y="223719"/>
            <a:ext cx="5067286" cy="418576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4000" dirty="0"/>
              <a:t>Doppler Effect: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600" dirty="0"/>
              <a:t>When we run </a:t>
            </a:r>
            <a:r>
              <a:rPr lang="en-GB" sz="3600" u="sng" dirty="0">
                <a:solidFill>
                  <a:srgbClr val="00B050"/>
                </a:solidFill>
              </a:rPr>
              <a:t>towards</a:t>
            </a:r>
            <a:r>
              <a:rPr lang="en-GB" sz="3600" dirty="0"/>
              <a:t> the source of a wave, its frequency gets </a:t>
            </a:r>
            <a:r>
              <a:rPr lang="en-GB" sz="3600" u="sng" dirty="0">
                <a:solidFill>
                  <a:srgbClr val="00B050"/>
                </a:solidFill>
              </a:rPr>
              <a:t>higher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600" dirty="0"/>
              <a:t>When we run </a:t>
            </a:r>
            <a:r>
              <a:rPr lang="en-GB" sz="3600" u="sng" dirty="0">
                <a:solidFill>
                  <a:srgbClr val="FF0000"/>
                </a:solidFill>
              </a:rPr>
              <a:t>away from</a:t>
            </a:r>
            <a:r>
              <a:rPr lang="en-GB" sz="3600" dirty="0">
                <a:solidFill>
                  <a:srgbClr val="FF0000"/>
                </a:solidFill>
              </a:rPr>
              <a:t> </a:t>
            </a:r>
            <a:r>
              <a:rPr lang="en-GB" sz="3600" dirty="0"/>
              <a:t>the source of a wave, its frequency gets </a:t>
            </a:r>
            <a:r>
              <a:rPr lang="en-GB" sz="3600" u="sng" dirty="0">
                <a:solidFill>
                  <a:srgbClr val="FF0000"/>
                </a:solidFill>
              </a:rPr>
              <a:t>lower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719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245">
        <p:fade/>
      </p:transition>
    </mc:Choice>
    <mc:Fallback xmlns="">
      <p:transition spd="med" advTm="192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DC7F35-74B0-408B-A189-FD74417144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33255" t="5535" r="40396" b="47276"/>
          <a:stretch/>
        </p:blipFill>
        <p:spPr>
          <a:xfrm>
            <a:off x="-2" y="457847"/>
            <a:ext cx="6064975" cy="608213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2E9907F-B95E-4B34-BB0F-950F74A6D4B7}"/>
              </a:ext>
            </a:extLst>
          </p:cNvPr>
          <p:cNvGrpSpPr/>
          <p:nvPr/>
        </p:nvGrpSpPr>
        <p:grpSpPr>
          <a:xfrm>
            <a:off x="-424798" y="396052"/>
            <a:ext cx="6930920" cy="6807166"/>
            <a:chOff x="-424798" y="396052"/>
            <a:chExt cx="6930920" cy="6807166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CDF05BE-045D-4B42-A516-2362E5E01DBA}"/>
                </a:ext>
              </a:extLst>
            </p:cNvPr>
            <p:cNvGrpSpPr/>
            <p:nvPr/>
          </p:nvGrpSpPr>
          <p:grpSpPr>
            <a:xfrm rot="3777103">
              <a:off x="-559445" y="1191879"/>
              <a:ext cx="6800426" cy="5222251"/>
              <a:chOff x="1259196" y="-1597193"/>
              <a:chExt cx="3780936" cy="9615202"/>
            </a:xfrm>
          </p:grpSpPr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701C5A90-56A8-4DE5-AF17-A72B89ED09C1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377817" y="302223"/>
                <a:ext cx="5713179" cy="337886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DF7CA482-3E63-4700-BA32-0F61FC33B1B6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279668" y="1011592"/>
                <a:ext cx="5714263" cy="33795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F7A65E0A-D394-4B1D-8B67-14A3B81DA877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84075" y="1710275"/>
                <a:ext cx="5812242" cy="343744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22F976F6-7683-445D-96EA-52418FBEB9EA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113303" y="2484996"/>
                <a:ext cx="5638247" cy="333454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2241FA4-5093-43C4-81E1-3E1282DA7250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140858" y="3243194"/>
                <a:ext cx="5474206" cy="323752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92EC528F-F9BD-40DE-8C8D-CE7A060B3A68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549130" y="4153426"/>
                <a:ext cx="4856788" cy="287237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6D2C633-F19E-4673-8CCA-9B4C8DB01B5C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482291" y="-426999"/>
                <a:ext cx="5728036" cy="338764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A7E487F-8F02-4402-84AD-E86677091E0C}"/>
                </a:ext>
              </a:extLst>
            </p:cNvPr>
            <p:cNvGrpSpPr/>
            <p:nvPr/>
          </p:nvGrpSpPr>
          <p:grpSpPr>
            <a:xfrm rot="3777103">
              <a:off x="-1149730" y="3204878"/>
              <a:ext cx="4364323" cy="2914460"/>
              <a:chOff x="1491969" y="-59784"/>
              <a:chExt cx="3541521" cy="5366100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E67867F2-80C5-4272-93A4-EE4209928014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1211295" y="220890"/>
                <a:ext cx="4102870" cy="354152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42267E5C-43CE-4372-B0D8-86067B0C1530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1854319" y="1281795"/>
                <a:ext cx="3289104" cy="28390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425CB71-9058-497E-82A5-8A662544E517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2544545" y="2388751"/>
                <a:ext cx="2410265" cy="208049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B0AE74ED-D646-439D-AB55-70E65E8D7175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3126219" y="3423000"/>
                <a:ext cx="1689721" cy="1458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B80285BF-035F-491D-9FEF-1A8A51F49150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3797686" y="4478395"/>
                <a:ext cx="888717" cy="76712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B05A402F-E5A9-4137-A293-2B7D57293792}"/>
                </a:ext>
              </a:extLst>
            </p:cNvPr>
            <p:cNvGrpSpPr/>
            <p:nvPr/>
          </p:nvGrpSpPr>
          <p:grpSpPr>
            <a:xfrm rot="3777103">
              <a:off x="1859652" y="1289887"/>
              <a:ext cx="5540305" cy="3752635"/>
              <a:chOff x="1134502" y="556815"/>
              <a:chExt cx="3947430" cy="6909343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EF279A9C-EA33-46A0-A74A-F2F065A020B3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1299197" y="1140560"/>
                <a:ext cx="2245937" cy="170218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FB7BC213-4B50-4C74-980E-4530660DB285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1101887" y="1567597"/>
                <a:ext cx="2991825" cy="22674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65128A71-26A7-41EE-AB6D-EE528B2BFB25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926539" y="1982767"/>
                <a:ext cx="3816437" cy="289246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C9E75CCE-1905-4E7F-9227-6A0F9D58FE9D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722158" y="2432095"/>
                <a:ext cx="4539330" cy="344034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CEBC1E76-E95E-4D60-87A1-B43746B38A9F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504018" y="2888244"/>
                <a:ext cx="5208398" cy="394743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AD23B087-B892-4E45-BDCB-FC274E2C1201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1488782" y="728711"/>
                <a:ext cx="1420017" cy="10762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EF90CFC-D872-4B52-835E-636B62A8BD24}"/>
              </a:ext>
            </a:extLst>
          </p:cNvPr>
          <p:cNvCxnSpPr/>
          <p:nvPr/>
        </p:nvCxnSpPr>
        <p:spPr>
          <a:xfrm>
            <a:off x="5604122" y="457847"/>
            <a:ext cx="0" cy="6304690"/>
          </a:xfrm>
          <a:prstGeom prst="line">
            <a:avLst/>
          </a:prstGeom>
          <a:ln w="76200">
            <a:solidFill>
              <a:srgbClr val="0B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The Phonograph, Sound, Record, Edison, Retro, Trumpet">
            <a:extLst>
              <a:ext uri="{FF2B5EF4-FFF2-40B4-BE49-F238E27FC236}">
                <a16:creationId xmlns:a16="http://schemas.microsoft.com/office/drawing/2014/main" id="{BA85A420-C423-474A-949F-9B4FE32FE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802" y="5115765"/>
            <a:ext cx="1585030" cy="178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DC55502-14C4-408F-9B5E-06FC8AA15AE0}"/>
              </a:ext>
            </a:extLst>
          </p:cNvPr>
          <p:cNvCxnSpPr/>
          <p:nvPr/>
        </p:nvCxnSpPr>
        <p:spPr>
          <a:xfrm flipV="1">
            <a:off x="789628" y="741500"/>
            <a:ext cx="0" cy="1741807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FF98C88-8D73-41F7-8876-934A77D36600}"/>
              </a:ext>
            </a:extLst>
          </p:cNvPr>
          <p:cNvCxnSpPr>
            <a:cxnSpLocks/>
          </p:cNvCxnSpPr>
          <p:nvPr/>
        </p:nvCxnSpPr>
        <p:spPr>
          <a:xfrm flipV="1">
            <a:off x="6553200" y="6536161"/>
            <a:ext cx="1736902" cy="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AAD67AE-68D2-4B0C-B25E-1E1209A1B195}"/>
                  </a:ext>
                </a:extLst>
              </p:cNvPr>
              <p:cNvSpPr txBox="1"/>
              <p:nvPr/>
            </p:nvSpPr>
            <p:spPr>
              <a:xfrm>
                <a:off x="8362950" y="6112519"/>
                <a:ext cx="188974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000" dirty="0">
                    <a:solidFill>
                      <a:srgbClr val="002060"/>
                    </a:solidFill>
                  </a:rPr>
                  <a:t>space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4000" dirty="0">
                    <a:solidFill>
                      <a:srgbClr val="002060"/>
                    </a:solidFill>
                  </a:rPr>
                  <a:t> </a:t>
                </a:r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AAD67AE-68D2-4B0C-B25E-1E1209A1B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2950" y="6112519"/>
                <a:ext cx="1889748" cy="707886"/>
              </a:xfrm>
              <a:prstGeom prst="rect">
                <a:avLst/>
              </a:prstGeom>
              <a:blipFill>
                <a:blip r:embed="rId5"/>
                <a:stretch>
                  <a:fillRect l="-11613"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974F79B-49F1-46BC-9241-D9B16E8477A8}"/>
                  </a:ext>
                </a:extLst>
              </p:cNvPr>
              <p:cNvSpPr txBox="1"/>
              <p:nvPr/>
            </p:nvSpPr>
            <p:spPr>
              <a:xfrm>
                <a:off x="91062" y="-61792"/>
                <a:ext cx="158376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000" dirty="0">
                    <a:solidFill>
                      <a:schemeClr val="accent6">
                        <a:lumMod val="50000"/>
                      </a:schemeClr>
                    </a:solidFill>
                  </a:rPr>
                  <a:t>time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4000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:endParaRPr lang="en-CA" sz="40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974F79B-49F1-46BC-9241-D9B16E847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62" y="-61792"/>
                <a:ext cx="1583767" cy="707886"/>
              </a:xfrm>
              <a:prstGeom prst="rect">
                <a:avLst/>
              </a:prstGeom>
              <a:blipFill>
                <a:blip r:embed="rId6"/>
                <a:stretch>
                  <a:fillRect l="-13846"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3455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49"/>
    </mc:Choice>
    <mc:Fallback xmlns="">
      <p:transition spd="slow" advTm="96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44444E-6 L 2.29167E-6 -0.78726 " pathEditMode="relative" rAng="0" ptsTypes="AA">
                                      <p:cBhvr>
                                        <p:cTn id="12" dur="4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DC7F35-74B0-408B-A189-FD74417144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33255" t="5535" r="40396" b="47276"/>
          <a:stretch/>
        </p:blipFill>
        <p:spPr>
          <a:xfrm>
            <a:off x="-2" y="457847"/>
            <a:ext cx="6064975" cy="608213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2E9907F-B95E-4B34-BB0F-950F74A6D4B7}"/>
              </a:ext>
            </a:extLst>
          </p:cNvPr>
          <p:cNvGrpSpPr/>
          <p:nvPr/>
        </p:nvGrpSpPr>
        <p:grpSpPr>
          <a:xfrm>
            <a:off x="-424798" y="396052"/>
            <a:ext cx="6930920" cy="6807166"/>
            <a:chOff x="-424798" y="396052"/>
            <a:chExt cx="6930920" cy="6807166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CDF05BE-045D-4B42-A516-2362E5E01DBA}"/>
                </a:ext>
              </a:extLst>
            </p:cNvPr>
            <p:cNvGrpSpPr/>
            <p:nvPr/>
          </p:nvGrpSpPr>
          <p:grpSpPr>
            <a:xfrm rot="3777103">
              <a:off x="-559445" y="1191879"/>
              <a:ext cx="6800426" cy="5222251"/>
              <a:chOff x="1259196" y="-1597193"/>
              <a:chExt cx="3780936" cy="9615202"/>
            </a:xfrm>
          </p:grpSpPr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701C5A90-56A8-4DE5-AF17-A72B89ED09C1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377817" y="302223"/>
                <a:ext cx="5713179" cy="337886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DF7CA482-3E63-4700-BA32-0F61FC33B1B6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279668" y="1011592"/>
                <a:ext cx="5714263" cy="33795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F7A65E0A-D394-4B1D-8B67-14A3B81DA877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84075" y="1710275"/>
                <a:ext cx="5812242" cy="343744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22F976F6-7683-445D-96EA-52418FBEB9EA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113303" y="2484996"/>
                <a:ext cx="5638247" cy="333454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2241FA4-5093-43C4-81E1-3E1282DA7250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140858" y="3243194"/>
                <a:ext cx="5474206" cy="323752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92EC528F-F9BD-40DE-8C8D-CE7A060B3A68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549130" y="4153426"/>
                <a:ext cx="4856788" cy="287237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6D2C633-F19E-4673-8CCA-9B4C8DB01B5C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482291" y="-426999"/>
                <a:ext cx="5728036" cy="338764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A7E487F-8F02-4402-84AD-E86677091E0C}"/>
                </a:ext>
              </a:extLst>
            </p:cNvPr>
            <p:cNvGrpSpPr/>
            <p:nvPr/>
          </p:nvGrpSpPr>
          <p:grpSpPr>
            <a:xfrm rot="3777103">
              <a:off x="-1149730" y="3204878"/>
              <a:ext cx="4364323" cy="2914460"/>
              <a:chOff x="1491969" y="-59784"/>
              <a:chExt cx="3541521" cy="5366100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E67867F2-80C5-4272-93A4-EE4209928014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1211295" y="220890"/>
                <a:ext cx="4102870" cy="354152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42267E5C-43CE-4372-B0D8-86067B0C1530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1854319" y="1281795"/>
                <a:ext cx="3289104" cy="28390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425CB71-9058-497E-82A5-8A662544E517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2544545" y="2388751"/>
                <a:ext cx="2410265" cy="208049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B0AE74ED-D646-439D-AB55-70E65E8D7175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3126219" y="3423000"/>
                <a:ext cx="1689721" cy="1458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B80285BF-035F-491D-9FEF-1A8A51F49150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3797686" y="4478395"/>
                <a:ext cx="888717" cy="76712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B05A402F-E5A9-4137-A293-2B7D57293792}"/>
                </a:ext>
              </a:extLst>
            </p:cNvPr>
            <p:cNvGrpSpPr/>
            <p:nvPr/>
          </p:nvGrpSpPr>
          <p:grpSpPr>
            <a:xfrm rot="3777103">
              <a:off x="1859652" y="1289887"/>
              <a:ext cx="5540305" cy="3752635"/>
              <a:chOff x="1134502" y="556815"/>
              <a:chExt cx="3947430" cy="6909343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EF279A9C-EA33-46A0-A74A-F2F065A020B3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1299197" y="1140560"/>
                <a:ext cx="2245937" cy="170218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FB7BC213-4B50-4C74-980E-4530660DB285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1101887" y="1567597"/>
                <a:ext cx="2991825" cy="22674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65128A71-26A7-41EE-AB6D-EE528B2BFB25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926539" y="1982767"/>
                <a:ext cx="3816437" cy="289246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C9E75CCE-1905-4E7F-9227-6A0F9D58FE9D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722158" y="2432095"/>
                <a:ext cx="4539330" cy="344034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CEBC1E76-E95E-4D60-87A1-B43746B38A9F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504018" y="2888244"/>
                <a:ext cx="5208398" cy="394743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AD23B087-B892-4E45-BDCB-FC274E2C1201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1488782" y="728711"/>
                <a:ext cx="1420017" cy="10762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A11D90-FB1E-47F0-B845-4EB9112746A1}"/>
              </a:ext>
            </a:extLst>
          </p:cNvPr>
          <p:cNvCxnSpPr/>
          <p:nvPr/>
        </p:nvCxnSpPr>
        <p:spPr>
          <a:xfrm>
            <a:off x="428503" y="318015"/>
            <a:ext cx="0" cy="630469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99B1EEE-4C64-4061-A540-2C2B3B0399A3}"/>
                  </a:ext>
                </a:extLst>
              </p:cNvPr>
              <p:cNvSpPr txBox="1"/>
              <p:nvPr/>
            </p:nvSpPr>
            <p:spPr>
              <a:xfrm>
                <a:off x="7200954" y="1902341"/>
                <a:ext cx="456307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i="1">
                          <a:latin typeface="Cambria Math" panose="02040503050406030204" pitchFamily="18" charset="0"/>
                        </a:rPr>
                        <m:t>𝜅</m:t>
                      </m:r>
                      <m:d>
                        <m:d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99B1EEE-4C64-4061-A540-2C2B3B039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954" y="1902341"/>
                <a:ext cx="4563079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EF90CFC-D872-4B52-835E-636B62A8BD24}"/>
              </a:ext>
            </a:extLst>
          </p:cNvPr>
          <p:cNvCxnSpPr/>
          <p:nvPr/>
        </p:nvCxnSpPr>
        <p:spPr>
          <a:xfrm>
            <a:off x="5604122" y="457847"/>
            <a:ext cx="0" cy="6304690"/>
          </a:xfrm>
          <a:prstGeom prst="line">
            <a:avLst/>
          </a:prstGeom>
          <a:ln w="76200">
            <a:solidFill>
              <a:srgbClr val="0B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The Phonograph, Sound, Record, Edison, Retro, Trumpet">
            <a:extLst>
              <a:ext uri="{FF2B5EF4-FFF2-40B4-BE49-F238E27FC236}">
                <a16:creationId xmlns:a16="http://schemas.microsoft.com/office/drawing/2014/main" id="{BA85A420-C423-474A-949F-9B4FE32FE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802" y="-279280"/>
            <a:ext cx="1585030" cy="178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26CF295-701C-45A3-97FA-D2C7EC80761B}"/>
              </a:ext>
            </a:extLst>
          </p:cNvPr>
          <p:cNvCxnSpPr/>
          <p:nvPr/>
        </p:nvCxnSpPr>
        <p:spPr>
          <a:xfrm flipV="1">
            <a:off x="789628" y="741500"/>
            <a:ext cx="0" cy="1741807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89AFB7A-CE3A-4712-9C69-39E27869E2FE}"/>
              </a:ext>
            </a:extLst>
          </p:cNvPr>
          <p:cNvCxnSpPr>
            <a:cxnSpLocks/>
          </p:cNvCxnSpPr>
          <p:nvPr/>
        </p:nvCxnSpPr>
        <p:spPr>
          <a:xfrm flipV="1">
            <a:off x="6553200" y="6536161"/>
            <a:ext cx="1736902" cy="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8A20975-5B17-4D11-AAD6-3B1875089663}"/>
                  </a:ext>
                </a:extLst>
              </p:cNvPr>
              <p:cNvSpPr txBox="1"/>
              <p:nvPr/>
            </p:nvSpPr>
            <p:spPr>
              <a:xfrm>
                <a:off x="8362950" y="6112519"/>
                <a:ext cx="188974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000" dirty="0">
                    <a:solidFill>
                      <a:srgbClr val="002060"/>
                    </a:solidFill>
                  </a:rPr>
                  <a:t>space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4000" dirty="0">
                    <a:solidFill>
                      <a:srgbClr val="002060"/>
                    </a:solidFill>
                  </a:rPr>
                  <a:t> </a:t>
                </a:r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8A20975-5B17-4D11-AAD6-3B1875089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2950" y="6112519"/>
                <a:ext cx="1889748" cy="707886"/>
              </a:xfrm>
              <a:prstGeom prst="rect">
                <a:avLst/>
              </a:prstGeom>
              <a:blipFill>
                <a:blip r:embed="rId6"/>
                <a:stretch>
                  <a:fillRect l="-11613"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BAB345E-3ABA-40E8-9907-D0294A7D1F0E}"/>
                  </a:ext>
                </a:extLst>
              </p:cNvPr>
              <p:cNvSpPr txBox="1"/>
              <p:nvPr/>
            </p:nvSpPr>
            <p:spPr>
              <a:xfrm>
                <a:off x="91062" y="-61792"/>
                <a:ext cx="158376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000" dirty="0">
                    <a:solidFill>
                      <a:schemeClr val="accent6">
                        <a:lumMod val="50000"/>
                      </a:schemeClr>
                    </a:solidFill>
                  </a:rPr>
                  <a:t>time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4000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:endParaRPr lang="en-CA" sz="40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BAB345E-3ABA-40E8-9907-D0294A7D1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62" y="-61792"/>
                <a:ext cx="1583767" cy="707886"/>
              </a:xfrm>
              <a:prstGeom prst="rect">
                <a:avLst/>
              </a:prstGeom>
              <a:blipFill>
                <a:blip r:embed="rId7"/>
                <a:stretch>
                  <a:fillRect l="-13846"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B7F9DA3F-C6A1-4B0D-A94F-EA4E6A51FE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5" t="10139" b="5438"/>
          <a:stretch/>
        </p:blipFill>
        <p:spPr bwMode="auto">
          <a:xfrm>
            <a:off x="-105016" y="5292012"/>
            <a:ext cx="1115823" cy="1528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07096FC-0DF0-4D21-8990-79198592990B}"/>
              </a:ext>
            </a:extLst>
          </p:cNvPr>
          <p:cNvSpPr txBox="1"/>
          <p:nvPr/>
        </p:nvSpPr>
        <p:spPr>
          <a:xfrm>
            <a:off x="6902625" y="211566"/>
            <a:ext cx="44997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/>
              <a:t>frequency  = density in time</a:t>
            </a:r>
            <a:endParaRPr lang="en-CA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B82885E-A1DF-483F-87F4-722503E17BF4}"/>
                  </a:ext>
                </a:extLst>
              </p:cNvPr>
              <p:cNvSpPr txBox="1"/>
              <p:nvPr/>
            </p:nvSpPr>
            <p:spPr>
              <a:xfrm>
                <a:off x="6855073" y="4879091"/>
                <a:ext cx="493383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  <m:d>
                        <m:d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6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B82885E-A1DF-483F-87F4-722503E17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073" y="4879091"/>
                <a:ext cx="4933832" cy="10156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B9FC9E39-60B3-4073-B807-6C31E6CB789D}"/>
              </a:ext>
            </a:extLst>
          </p:cNvPr>
          <p:cNvSpPr txBox="1"/>
          <p:nvPr/>
        </p:nvSpPr>
        <p:spPr>
          <a:xfrm>
            <a:off x="6918405" y="3188316"/>
            <a:ext cx="46992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/>
              <a:t>wavenumber = density in space</a:t>
            </a:r>
            <a:endParaRPr lang="en-CA" sz="54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210C10E-4F45-450F-830D-763BF0E0BDC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170640" y="2805480"/>
              <a:ext cx="2057760" cy="3186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210C10E-4F45-450F-830D-763BF0E0BD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161280" y="2796120"/>
                <a:ext cx="2076480" cy="320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AE8C02A8-958E-40B8-B4BA-E4B4E5B000AD}"/>
              </a:ext>
            </a:extLst>
          </p:cNvPr>
          <p:cNvGrpSpPr/>
          <p:nvPr/>
        </p:nvGrpSpPr>
        <p:grpSpPr>
          <a:xfrm>
            <a:off x="335124" y="3709219"/>
            <a:ext cx="2805378" cy="2810846"/>
            <a:chOff x="335124" y="3709219"/>
            <a:chExt cx="2805378" cy="28108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/>
                <p:nvPr/>
              </p:nvSpPr>
              <p:spPr>
                <a:xfrm>
                  <a:off x="2252715" y="5689068"/>
                  <a:ext cx="887787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2715" y="5689068"/>
                  <a:ext cx="887787" cy="83099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/>
                <p:nvPr/>
              </p:nvSpPr>
              <p:spPr>
                <a:xfrm>
                  <a:off x="335124" y="3709219"/>
                  <a:ext cx="887787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124" y="3709219"/>
                  <a:ext cx="887787" cy="83099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80EE4CD-9FC2-47EE-A1C1-590F5545535A}"/>
                </a:ext>
              </a:extLst>
            </p:cNvPr>
            <p:cNvGrpSpPr/>
            <p:nvPr/>
          </p:nvGrpSpPr>
          <p:grpSpPr>
            <a:xfrm>
              <a:off x="398340" y="4405138"/>
              <a:ext cx="1794244" cy="1795623"/>
              <a:chOff x="398340" y="4405138"/>
              <a:chExt cx="1794244" cy="1795623"/>
            </a:xfrm>
          </p:grpSpPr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B9FEFF8D-B430-4FDD-B7F2-08F0ED953F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0" y="6200761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615B3D96-B688-4AF6-B34D-9E12DF308BB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-468619" y="5302260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0936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2735">
        <p:fade/>
      </p:transition>
    </mc:Choice>
    <mc:Fallback xmlns="">
      <p:transition spd="med" advTm="327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85185E-6 L 6.25E-7 -0.79329 " pathEditMode="relative" rAng="0" ptsTypes="AA">
                                      <p:cBhvr>
                                        <p:cTn id="11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67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42" grpId="0"/>
      <p:bldP spid="43" grpId="0"/>
      <p:bldP spid="4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DC7F35-74B0-408B-A189-FD74417144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33255" t="30843" r="54285" b="47276"/>
          <a:stretch/>
        </p:blipFill>
        <p:spPr>
          <a:xfrm>
            <a:off x="-139350" y="774063"/>
            <a:ext cx="5399873" cy="5309873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7CDF05BE-045D-4B42-A516-2362E5E01DBA}"/>
              </a:ext>
            </a:extLst>
          </p:cNvPr>
          <p:cNvGrpSpPr/>
          <p:nvPr/>
        </p:nvGrpSpPr>
        <p:grpSpPr>
          <a:xfrm rot="3777103">
            <a:off x="2213596" y="2089197"/>
            <a:ext cx="2970223" cy="1836937"/>
            <a:chOff x="3057051" y="4534781"/>
            <a:chExt cx="877106" cy="1796365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2241FA4-5093-43C4-81E1-3E1282DA7250}"/>
                </a:ext>
              </a:extLst>
            </p:cNvPr>
            <p:cNvCxnSpPr>
              <a:cxnSpLocks/>
            </p:cNvCxnSpPr>
            <p:nvPr/>
          </p:nvCxnSpPr>
          <p:spPr>
            <a:xfrm rot="17822897">
              <a:off x="3013229" y="4668460"/>
              <a:ext cx="654354" cy="3869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2EC528F-F9BD-40DE-8C8D-CE7A060B3A68}"/>
                </a:ext>
              </a:extLst>
            </p:cNvPr>
            <p:cNvCxnSpPr>
              <a:cxnSpLocks/>
            </p:cNvCxnSpPr>
            <p:nvPr/>
          </p:nvCxnSpPr>
          <p:spPr>
            <a:xfrm rot="17822897">
              <a:off x="2754073" y="5151062"/>
              <a:ext cx="1483062" cy="877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7F690713-8D19-4DF9-82AC-39A0A2AEAA7A}"/>
                  </a:ext>
                </a:extLst>
              </p:cNvPr>
              <p:cNvSpPr txBox="1"/>
              <p:nvPr/>
            </p:nvSpPr>
            <p:spPr>
              <a:xfrm>
                <a:off x="4204890" y="4869688"/>
                <a:ext cx="873581" cy="1015663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7F690713-8D19-4DF9-82AC-39A0A2AEA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890" y="4869688"/>
                <a:ext cx="873581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0AA29CD-A787-4276-A5AC-1B9C7697B1BB}"/>
                  </a:ext>
                </a:extLst>
              </p:cNvPr>
              <p:cNvSpPr txBox="1"/>
              <p:nvPr/>
            </p:nvSpPr>
            <p:spPr>
              <a:xfrm>
                <a:off x="342119" y="749821"/>
                <a:ext cx="922035" cy="1015663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0AA29CD-A787-4276-A5AC-1B9C7697B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19" y="749821"/>
                <a:ext cx="922035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80EE4CD-9FC2-47EE-A1C1-590F5545535A}"/>
              </a:ext>
            </a:extLst>
          </p:cNvPr>
          <p:cNvGrpSpPr/>
          <p:nvPr/>
        </p:nvGrpSpPr>
        <p:grpSpPr>
          <a:xfrm>
            <a:off x="610641" y="2026382"/>
            <a:ext cx="3378172" cy="3380768"/>
            <a:chOff x="398340" y="4405138"/>
            <a:chExt cx="1794244" cy="1795623"/>
          </a:xfrm>
        </p:grpSpPr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B9FEFF8D-B430-4FDD-B7F2-08F0ED953F12}"/>
                </a:ext>
              </a:extLst>
            </p:cNvPr>
            <p:cNvCxnSpPr>
              <a:cxnSpLocks/>
            </p:cNvCxnSpPr>
            <p:nvPr/>
          </p:nvCxnSpPr>
          <p:spPr>
            <a:xfrm>
              <a:off x="398340" y="6200761"/>
              <a:ext cx="1794244" cy="0"/>
            </a:xfrm>
            <a:prstGeom prst="straightConnector1">
              <a:avLst/>
            </a:prstGeom>
            <a:ln w="190500">
              <a:solidFill>
                <a:srgbClr val="0070C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15B3D96-B688-4AF6-B34D-9E12DF308BB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468619" y="5302260"/>
              <a:ext cx="1794244" cy="0"/>
            </a:xfrm>
            <a:prstGeom prst="straightConnector1">
              <a:avLst/>
            </a:prstGeom>
            <a:ln w="190500">
              <a:solidFill>
                <a:srgbClr val="0070C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A7E487F-8F02-4402-84AD-E86677091E0C}"/>
              </a:ext>
            </a:extLst>
          </p:cNvPr>
          <p:cNvGrpSpPr/>
          <p:nvPr/>
        </p:nvGrpSpPr>
        <p:grpSpPr>
          <a:xfrm rot="3777103">
            <a:off x="-612719" y="1737017"/>
            <a:ext cx="5308867" cy="4422598"/>
            <a:chOff x="2702576" y="876786"/>
            <a:chExt cx="2288098" cy="4324919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67867F2-80C5-4272-93A4-EE4209928014}"/>
                </a:ext>
              </a:extLst>
            </p:cNvPr>
            <p:cNvCxnSpPr>
              <a:cxnSpLocks/>
            </p:cNvCxnSpPr>
            <p:nvPr/>
          </p:nvCxnSpPr>
          <p:spPr>
            <a:xfrm rot="17822897">
              <a:off x="2882568" y="1031590"/>
              <a:ext cx="2262910" cy="195330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2267E5C-43CE-4372-B0D8-86067B0C1530}"/>
                </a:ext>
              </a:extLst>
            </p:cNvPr>
            <p:cNvCxnSpPr>
              <a:cxnSpLocks/>
            </p:cNvCxnSpPr>
            <p:nvPr/>
          </p:nvCxnSpPr>
          <p:spPr>
            <a:xfrm rot="17822897">
              <a:off x="2728098" y="1724693"/>
              <a:ext cx="2262907" cy="195330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425CB71-9058-497E-82A5-8A662544E517}"/>
                </a:ext>
              </a:extLst>
            </p:cNvPr>
            <p:cNvCxnSpPr>
              <a:cxnSpLocks/>
            </p:cNvCxnSpPr>
            <p:nvPr/>
          </p:nvCxnSpPr>
          <p:spPr>
            <a:xfrm rot="17822897">
              <a:off x="2546536" y="2444540"/>
              <a:ext cx="2281002" cy="196892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B0AE74ED-D646-439D-AB55-70E65E8D7175}"/>
                </a:ext>
              </a:extLst>
            </p:cNvPr>
            <p:cNvCxnSpPr>
              <a:cxnSpLocks/>
            </p:cNvCxnSpPr>
            <p:nvPr/>
          </p:nvCxnSpPr>
          <p:spPr>
            <a:xfrm rot="17822897">
              <a:off x="3128767" y="3494369"/>
              <a:ext cx="1524358" cy="13157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80285BF-035F-491D-9FEF-1A8A51F49150}"/>
                </a:ext>
              </a:extLst>
            </p:cNvPr>
            <p:cNvCxnSpPr>
              <a:cxnSpLocks/>
            </p:cNvCxnSpPr>
            <p:nvPr/>
          </p:nvCxnSpPr>
          <p:spPr>
            <a:xfrm rot="17822897">
              <a:off x="3800909" y="4568692"/>
              <a:ext cx="679497" cy="58653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A3796FA-A6A3-4C66-95A7-257569D8EA74}"/>
              </a:ext>
            </a:extLst>
          </p:cNvPr>
          <p:cNvSpPr/>
          <p:nvPr/>
        </p:nvSpPr>
        <p:spPr>
          <a:xfrm>
            <a:off x="1280424" y="5193086"/>
            <a:ext cx="438185" cy="4381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A405AB0-CF2C-4B86-81B9-69783D9732FF}"/>
              </a:ext>
            </a:extLst>
          </p:cNvPr>
          <p:cNvSpPr/>
          <p:nvPr/>
        </p:nvSpPr>
        <p:spPr>
          <a:xfrm>
            <a:off x="2118600" y="5193086"/>
            <a:ext cx="438185" cy="4381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9835859-F7C3-4AEC-914A-669590588D60}"/>
              </a:ext>
            </a:extLst>
          </p:cNvPr>
          <p:cNvSpPr/>
          <p:nvPr/>
        </p:nvSpPr>
        <p:spPr>
          <a:xfrm>
            <a:off x="2914881" y="5190308"/>
            <a:ext cx="438185" cy="4381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F684933-BD25-4EE9-A41F-8A210AB5238B}"/>
              </a:ext>
            </a:extLst>
          </p:cNvPr>
          <p:cNvSpPr/>
          <p:nvPr/>
        </p:nvSpPr>
        <p:spPr>
          <a:xfrm>
            <a:off x="3780880" y="5193086"/>
            <a:ext cx="438185" cy="4381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976C8C0-9B64-4B00-9963-7695EBDB8034}"/>
              </a:ext>
            </a:extLst>
          </p:cNvPr>
          <p:cNvSpPr/>
          <p:nvPr/>
        </p:nvSpPr>
        <p:spPr>
          <a:xfrm rot="16200000">
            <a:off x="451354" y="3541220"/>
            <a:ext cx="438185" cy="438185"/>
          </a:xfrm>
          <a:prstGeom prst="ellipse">
            <a:avLst/>
          </a:prstGeom>
          <a:solidFill>
            <a:srgbClr val="FF6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21FA715-A3CE-473E-8435-673645E64A80}"/>
              </a:ext>
            </a:extLst>
          </p:cNvPr>
          <p:cNvSpPr/>
          <p:nvPr/>
        </p:nvSpPr>
        <p:spPr>
          <a:xfrm rot="16200000">
            <a:off x="451354" y="1904340"/>
            <a:ext cx="438185" cy="438185"/>
          </a:xfrm>
          <a:prstGeom prst="ellipse">
            <a:avLst/>
          </a:prstGeom>
          <a:solidFill>
            <a:srgbClr val="FF6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ED483C6-BF2D-4E16-9667-B9A14B3F0B35}"/>
                  </a:ext>
                </a:extLst>
              </p:cNvPr>
              <p:cNvSpPr txBox="1"/>
              <p:nvPr/>
            </p:nvSpPr>
            <p:spPr>
              <a:xfrm>
                <a:off x="5241886" y="4742110"/>
                <a:ext cx="6817682" cy="1200329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7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7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7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7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7200" i="1"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GB" sz="7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7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7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7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7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CA" sz="7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4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CA" sz="7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ED483C6-BF2D-4E16-9667-B9A14B3F0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1886" y="4742110"/>
                <a:ext cx="6817682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5B60817-061D-449F-B8E6-786D7B7ED083}"/>
                  </a:ext>
                </a:extLst>
              </p:cNvPr>
              <p:cNvSpPr txBox="1"/>
              <p:nvPr/>
            </p:nvSpPr>
            <p:spPr>
              <a:xfrm>
                <a:off x="5268122" y="1595399"/>
                <a:ext cx="6658969" cy="1107996"/>
              </a:xfrm>
              <a:prstGeom prst="rect">
                <a:avLst/>
              </a:prstGeom>
              <a:noFill/>
              <a:ln w="57150">
                <a:solidFill>
                  <a:srgbClr val="FF6E0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6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600" i="1">
                          <a:latin typeface="Cambria Math" panose="02040503050406030204" pitchFamily="18" charset="0"/>
                        </a:rPr>
                        <m:t>𝜅</m:t>
                      </m:r>
                      <m:d>
                        <m:dPr>
                          <m:ctrlPr>
                            <a:rPr lang="en-GB" sz="6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6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6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=2 </m:t>
                      </m:r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𝐻𝑧</m:t>
                      </m:r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5B60817-061D-449F-B8E6-786D7B7E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22" y="1595399"/>
                <a:ext cx="6658969" cy="11079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57150">
                <a:solidFill>
                  <a:srgbClr val="FF6E0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0439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665">
        <p:fade/>
      </p:transition>
    </mc:Choice>
    <mc:Fallback xmlns="">
      <p:transition spd="med" advTm="156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43" grpId="0" animBg="1"/>
      <p:bldP spid="44" grpId="0" animBg="1"/>
      <p:bldP spid="45" grpId="0" animBg="1"/>
      <p:bldP spid="47" grpId="0" animBg="1"/>
      <p:bldP spid="49" grpId="0" animBg="1"/>
      <p:bldP spid="20" grpId="0" animBg="1"/>
      <p:bldP spid="5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DC7F35-74B0-408B-A189-FD74417144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33255" t="5535" r="40396" b="47276"/>
          <a:stretch/>
        </p:blipFill>
        <p:spPr>
          <a:xfrm>
            <a:off x="-2" y="457847"/>
            <a:ext cx="6064975" cy="608213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2E9907F-B95E-4B34-BB0F-950F74A6D4B7}"/>
              </a:ext>
            </a:extLst>
          </p:cNvPr>
          <p:cNvGrpSpPr/>
          <p:nvPr/>
        </p:nvGrpSpPr>
        <p:grpSpPr>
          <a:xfrm>
            <a:off x="-424798" y="396052"/>
            <a:ext cx="6930920" cy="6807166"/>
            <a:chOff x="-424798" y="396052"/>
            <a:chExt cx="6930920" cy="6807166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CDF05BE-045D-4B42-A516-2362E5E01DBA}"/>
                </a:ext>
              </a:extLst>
            </p:cNvPr>
            <p:cNvGrpSpPr/>
            <p:nvPr/>
          </p:nvGrpSpPr>
          <p:grpSpPr>
            <a:xfrm rot="3777103">
              <a:off x="-559445" y="1191879"/>
              <a:ext cx="6800426" cy="5222251"/>
              <a:chOff x="1259196" y="-1597193"/>
              <a:chExt cx="3780936" cy="9615202"/>
            </a:xfrm>
          </p:grpSpPr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701C5A90-56A8-4DE5-AF17-A72B89ED09C1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377817" y="302223"/>
                <a:ext cx="5713179" cy="337886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DF7CA482-3E63-4700-BA32-0F61FC33B1B6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279668" y="1011592"/>
                <a:ext cx="5714263" cy="33795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F7A65E0A-D394-4B1D-8B67-14A3B81DA877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84075" y="1710275"/>
                <a:ext cx="5812242" cy="343744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22F976F6-7683-445D-96EA-52418FBEB9EA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113303" y="2484996"/>
                <a:ext cx="5638247" cy="333454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2241FA4-5093-43C4-81E1-3E1282DA7250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140858" y="3243194"/>
                <a:ext cx="5474206" cy="323752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92EC528F-F9BD-40DE-8C8D-CE7A060B3A68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549130" y="4153426"/>
                <a:ext cx="4856788" cy="287237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6D2C633-F19E-4673-8CCA-9B4C8DB01B5C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482291" y="-426999"/>
                <a:ext cx="5728036" cy="338764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A7E487F-8F02-4402-84AD-E86677091E0C}"/>
                </a:ext>
              </a:extLst>
            </p:cNvPr>
            <p:cNvGrpSpPr/>
            <p:nvPr/>
          </p:nvGrpSpPr>
          <p:grpSpPr>
            <a:xfrm rot="3777103">
              <a:off x="-1149730" y="3204878"/>
              <a:ext cx="4364323" cy="2914460"/>
              <a:chOff x="1491969" y="-59784"/>
              <a:chExt cx="3541521" cy="5366100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E67867F2-80C5-4272-93A4-EE4209928014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1211295" y="220890"/>
                <a:ext cx="4102870" cy="354152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42267E5C-43CE-4372-B0D8-86067B0C1530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1854319" y="1281795"/>
                <a:ext cx="3289104" cy="28390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425CB71-9058-497E-82A5-8A662544E517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2544545" y="2388751"/>
                <a:ext cx="2410265" cy="208049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B0AE74ED-D646-439D-AB55-70E65E8D7175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3126219" y="3423000"/>
                <a:ext cx="1689721" cy="1458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B80285BF-035F-491D-9FEF-1A8A51F49150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3797686" y="4478395"/>
                <a:ext cx="888717" cy="76712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B05A402F-E5A9-4137-A293-2B7D57293792}"/>
                </a:ext>
              </a:extLst>
            </p:cNvPr>
            <p:cNvGrpSpPr/>
            <p:nvPr/>
          </p:nvGrpSpPr>
          <p:grpSpPr>
            <a:xfrm rot="3777103">
              <a:off x="1859652" y="1289887"/>
              <a:ext cx="5540305" cy="3752635"/>
              <a:chOff x="1134502" y="556815"/>
              <a:chExt cx="3947430" cy="6909343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EF279A9C-EA33-46A0-A74A-F2F065A020B3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1299197" y="1140560"/>
                <a:ext cx="2245937" cy="170218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FB7BC213-4B50-4C74-980E-4530660DB285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1101887" y="1567597"/>
                <a:ext cx="2991825" cy="22674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65128A71-26A7-41EE-AB6D-EE528B2BFB25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926539" y="1982767"/>
                <a:ext cx="3816437" cy="289246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C9E75CCE-1905-4E7F-9227-6A0F9D58FE9D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722158" y="2432095"/>
                <a:ext cx="4539330" cy="344034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CEBC1E76-E95E-4D60-87A1-B43746B38A9F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504018" y="2888244"/>
                <a:ext cx="5208398" cy="394743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AD23B087-B892-4E45-BDCB-FC274E2C1201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1488782" y="728711"/>
                <a:ext cx="1420017" cy="10762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A11D90-FB1E-47F0-B845-4EB9112746A1}"/>
              </a:ext>
            </a:extLst>
          </p:cNvPr>
          <p:cNvCxnSpPr/>
          <p:nvPr/>
        </p:nvCxnSpPr>
        <p:spPr>
          <a:xfrm>
            <a:off x="428503" y="318015"/>
            <a:ext cx="0" cy="630469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99B1EEE-4C64-4061-A540-2C2B3B0399A3}"/>
                  </a:ext>
                </a:extLst>
              </p:cNvPr>
              <p:cNvSpPr txBox="1"/>
              <p:nvPr/>
            </p:nvSpPr>
            <p:spPr>
              <a:xfrm>
                <a:off x="6873382" y="93590"/>
                <a:ext cx="493383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5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5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5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5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CA" sz="5400" dirty="0">
                    <a:solidFill>
                      <a:srgbClr val="002060"/>
                    </a:solidFill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  <m:d>
                        <m:d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CA" sz="5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99B1EEE-4C64-4061-A540-2C2B3B039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382" y="93590"/>
                <a:ext cx="4933832" cy="17543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7279C66-486B-468D-A8EC-098EDC8CA85E}"/>
                  </a:ext>
                </a:extLst>
              </p:cNvPr>
              <p:cNvSpPr txBox="1"/>
              <p:nvPr/>
            </p:nvSpPr>
            <p:spPr>
              <a:xfrm>
                <a:off x="6295161" y="2235345"/>
                <a:ext cx="5707954" cy="4304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5400" b="0" i="0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𝑑𝑒𝑛𝑠𝑖𝑡𝑦</m:t>
                        </m:r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𝑡𝑖𝑚𝑒</m:t>
                        </m:r>
                      </m:num>
                      <m:den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𝑑𝑒𝑛𝑠𝑖𝑡𝑦</m:t>
                        </m:r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𝑠𝑝𝑎𝑐𝑒</m:t>
                        </m:r>
                      </m:den>
                    </m:f>
                  </m:oMath>
                </a14:m>
                <a:endParaRPr lang="en-GB" sz="4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5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GB" sz="5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sSub>
                          <m:sSubPr>
                            <m:ctrlP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CA" sz="5400" dirty="0">
                    <a:solidFill>
                      <a:srgbClr val="00206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5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GB" sz="5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2 </m:t>
                        </m:r>
                        <m:f>
                          <m:fPr>
                            <m:ctrlPr>
                              <a:rPr lang="en-GB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num>
                      <m:den>
                        <m: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4 </m:t>
                        </m:r>
                        <m:f>
                          <m:fPr>
                            <m:ctrlPr>
                              <a:rPr lang="en-GB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den>
                    </m:f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CA" sz="54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7279C66-486B-468D-A8EC-098EDC8CA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161" y="2235345"/>
                <a:ext cx="5707954" cy="43046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26CF295-701C-45A3-97FA-D2C7EC80761B}"/>
              </a:ext>
            </a:extLst>
          </p:cNvPr>
          <p:cNvCxnSpPr/>
          <p:nvPr/>
        </p:nvCxnSpPr>
        <p:spPr>
          <a:xfrm flipV="1">
            <a:off x="1915463" y="741500"/>
            <a:ext cx="0" cy="1741807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BAB345E-3ABA-40E8-9907-D0294A7D1F0E}"/>
                  </a:ext>
                </a:extLst>
              </p:cNvPr>
              <p:cNvSpPr txBox="1"/>
              <p:nvPr/>
            </p:nvSpPr>
            <p:spPr>
              <a:xfrm>
                <a:off x="1216897" y="-61792"/>
                <a:ext cx="158376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000" dirty="0">
                    <a:solidFill>
                      <a:schemeClr val="accent6">
                        <a:lumMod val="50000"/>
                      </a:schemeClr>
                    </a:solidFill>
                  </a:rPr>
                  <a:t>time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4000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:endParaRPr lang="en-CA" sz="40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BAB345E-3ABA-40E8-9907-D0294A7D1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897" y="-61792"/>
                <a:ext cx="1583767" cy="707886"/>
              </a:xfrm>
              <a:prstGeom prst="rect">
                <a:avLst/>
              </a:prstGeom>
              <a:blipFill>
                <a:blip r:embed="rId6"/>
                <a:stretch>
                  <a:fillRect l="-13900"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B7F9DA3F-C6A1-4B0D-A94F-EA4E6A51FE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5" t="10139" b="5438"/>
          <a:stretch/>
        </p:blipFill>
        <p:spPr bwMode="auto">
          <a:xfrm>
            <a:off x="-105016" y="-5858"/>
            <a:ext cx="1115823" cy="1528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AF581EA-4C89-47FD-B6FF-21CDB7B3C8A7}"/>
              </a:ext>
            </a:extLst>
          </p:cNvPr>
          <p:cNvCxnSpPr/>
          <p:nvPr/>
        </p:nvCxnSpPr>
        <p:spPr>
          <a:xfrm>
            <a:off x="5604122" y="457847"/>
            <a:ext cx="0" cy="6304690"/>
          </a:xfrm>
          <a:prstGeom prst="line">
            <a:avLst/>
          </a:prstGeom>
          <a:ln w="76200">
            <a:solidFill>
              <a:srgbClr val="0B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6" descr="The Phonograph, Sound, Record, Edison, Retro, Trumpet">
            <a:extLst>
              <a:ext uri="{FF2B5EF4-FFF2-40B4-BE49-F238E27FC236}">
                <a16:creationId xmlns:a16="http://schemas.microsoft.com/office/drawing/2014/main" id="{D37EF0A3-F45D-49C2-8262-A8473B85C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802" y="-279280"/>
            <a:ext cx="1585030" cy="178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E8C02A8-958E-40B8-B4BA-E4B4E5B000AD}"/>
              </a:ext>
            </a:extLst>
          </p:cNvPr>
          <p:cNvGrpSpPr/>
          <p:nvPr/>
        </p:nvGrpSpPr>
        <p:grpSpPr>
          <a:xfrm>
            <a:off x="317566" y="3670512"/>
            <a:ext cx="2822936" cy="2849553"/>
            <a:chOff x="317566" y="3670512"/>
            <a:chExt cx="2822936" cy="28495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/>
                <p:nvPr/>
              </p:nvSpPr>
              <p:spPr>
                <a:xfrm>
                  <a:off x="2252715" y="5689068"/>
                  <a:ext cx="887787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2715" y="5689068"/>
                  <a:ext cx="887787" cy="83099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/>
                <p:nvPr/>
              </p:nvSpPr>
              <p:spPr>
                <a:xfrm>
                  <a:off x="317566" y="3670512"/>
                  <a:ext cx="887787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566" y="3670512"/>
                  <a:ext cx="887787" cy="83099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80EE4CD-9FC2-47EE-A1C1-590F5545535A}"/>
                </a:ext>
              </a:extLst>
            </p:cNvPr>
            <p:cNvGrpSpPr/>
            <p:nvPr/>
          </p:nvGrpSpPr>
          <p:grpSpPr>
            <a:xfrm>
              <a:off x="398340" y="4405138"/>
              <a:ext cx="1794244" cy="1795623"/>
              <a:chOff x="398340" y="4405138"/>
              <a:chExt cx="1794244" cy="1795623"/>
            </a:xfrm>
          </p:grpSpPr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B9FEFF8D-B430-4FDD-B7F2-08F0ED953F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0" y="6200761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615B3D96-B688-4AF6-B34D-9E12DF308BB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-468619" y="5302260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89AFB7A-CE3A-4712-9C69-39E27869E2FE}"/>
              </a:ext>
            </a:extLst>
          </p:cNvPr>
          <p:cNvCxnSpPr>
            <a:cxnSpLocks/>
          </p:cNvCxnSpPr>
          <p:nvPr/>
        </p:nvCxnSpPr>
        <p:spPr>
          <a:xfrm flipV="1">
            <a:off x="4237124" y="6554421"/>
            <a:ext cx="1736902" cy="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8A20975-5B17-4D11-AAD6-3B1875089663}"/>
                  </a:ext>
                </a:extLst>
              </p:cNvPr>
              <p:cNvSpPr txBox="1"/>
              <p:nvPr/>
            </p:nvSpPr>
            <p:spPr>
              <a:xfrm>
                <a:off x="6046874" y="6130779"/>
                <a:ext cx="188974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000" dirty="0">
                    <a:solidFill>
                      <a:srgbClr val="002060"/>
                    </a:solidFill>
                  </a:rPr>
                  <a:t>space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4000" dirty="0">
                    <a:solidFill>
                      <a:srgbClr val="002060"/>
                    </a:solidFill>
                  </a:rPr>
                  <a:t> </a:t>
                </a:r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8A20975-5B17-4D11-AAD6-3B1875089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874" y="6130779"/>
                <a:ext cx="1889748" cy="707886"/>
              </a:xfrm>
              <a:prstGeom prst="rect">
                <a:avLst/>
              </a:prstGeom>
              <a:blipFill>
                <a:blip r:embed="rId11"/>
                <a:stretch>
                  <a:fillRect l="-11613"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9F5CEEE-5D8D-4A86-B5E2-7836B49C00E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641734" y="6195972"/>
              <a:ext cx="950040" cy="243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9F5CEEE-5D8D-4A86-B5E2-7836B49C00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632374" y="6186612"/>
                <a:ext cx="968760" cy="262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3612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427">
        <p:fade/>
      </p:transition>
    </mc:Choice>
    <mc:Fallback xmlns="">
      <p:transition spd="med" advTm="1742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build="p"/>
      <p:bldP spid="50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DC7F35-74B0-408B-A189-FD74417144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33255" t="5535" r="40396" b="47276"/>
          <a:stretch/>
        </p:blipFill>
        <p:spPr>
          <a:xfrm>
            <a:off x="-2" y="457847"/>
            <a:ext cx="6064975" cy="608213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2E9907F-B95E-4B34-BB0F-950F74A6D4B7}"/>
              </a:ext>
            </a:extLst>
          </p:cNvPr>
          <p:cNvGrpSpPr/>
          <p:nvPr/>
        </p:nvGrpSpPr>
        <p:grpSpPr>
          <a:xfrm>
            <a:off x="-424798" y="396052"/>
            <a:ext cx="6930920" cy="6807166"/>
            <a:chOff x="-424798" y="396052"/>
            <a:chExt cx="6930920" cy="6807166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CDF05BE-045D-4B42-A516-2362E5E01DBA}"/>
                </a:ext>
              </a:extLst>
            </p:cNvPr>
            <p:cNvGrpSpPr/>
            <p:nvPr/>
          </p:nvGrpSpPr>
          <p:grpSpPr>
            <a:xfrm rot="3777103">
              <a:off x="-559445" y="1191879"/>
              <a:ext cx="6800426" cy="5222251"/>
              <a:chOff x="1259196" y="-1597193"/>
              <a:chExt cx="3780936" cy="9615202"/>
            </a:xfrm>
          </p:grpSpPr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701C5A90-56A8-4DE5-AF17-A72B89ED09C1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377817" y="302223"/>
                <a:ext cx="5713179" cy="337886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DF7CA482-3E63-4700-BA32-0F61FC33B1B6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279668" y="1011592"/>
                <a:ext cx="5714263" cy="33795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F7A65E0A-D394-4B1D-8B67-14A3B81DA877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84075" y="1710275"/>
                <a:ext cx="5812242" cy="343744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22F976F6-7683-445D-96EA-52418FBEB9EA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113303" y="2484996"/>
                <a:ext cx="5638247" cy="333454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2241FA4-5093-43C4-81E1-3E1282DA7250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140858" y="3243194"/>
                <a:ext cx="5474206" cy="323752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92EC528F-F9BD-40DE-8C8D-CE7A060B3A68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549130" y="4153426"/>
                <a:ext cx="4856788" cy="287237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6D2C633-F19E-4673-8CCA-9B4C8DB01B5C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482291" y="-426999"/>
                <a:ext cx="5728036" cy="338764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A7E487F-8F02-4402-84AD-E86677091E0C}"/>
                </a:ext>
              </a:extLst>
            </p:cNvPr>
            <p:cNvGrpSpPr/>
            <p:nvPr/>
          </p:nvGrpSpPr>
          <p:grpSpPr>
            <a:xfrm rot="3777103">
              <a:off x="-1149730" y="3204878"/>
              <a:ext cx="4364323" cy="2914460"/>
              <a:chOff x="1491969" y="-59784"/>
              <a:chExt cx="3541521" cy="5366100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E67867F2-80C5-4272-93A4-EE4209928014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1211295" y="220890"/>
                <a:ext cx="4102870" cy="354152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42267E5C-43CE-4372-B0D8-86067B0C1530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1854319" y="1281795"/>
                <a:ext cx="3289104" cy="28390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425CB71-9058-497E-82A5-8A662544E517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2544545" y="2388751"/>
                <a:ext cx="2410265" cy="208049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B0AE74ED-D646-439D-AB55-70E65E8D7175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3126219" y="3423000"/>
                <a:ext cx="1689721" cy="1458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B80285BF-035F-491D-9FEF-1A8A51F49150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3797686" y="4478395"/>
                <a:ext cx="888717" cy="76712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B05A402F-E5A9-4137-A293-2B7D57293792}"/>
                </a:ext>
              </a:extLst>
            </p:cNvPr>
            <p:cNvGrpSpPr/>
            <p:nvPr/>
          </p:nvGrpSpPr>
          <p:grpSpPr>
            <a:xfrm rot="3777103">
              <a:off x="1859652" y="1289887"/>
              <a:ext cx="5540305" cy="3752635"/>
              <a:chOff x="1134502" y="556815"/>
              <a:chExt cx="3947430" cy="6909343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EF279A9C-EA33-46A0-A74A-F2F065A020B3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1299197" y="1140560"/>
                <a:ext cx="2245937" cy="170218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FB7BC213-4B50-4C74-980E-4530660DB285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1101887" y="1567597"/>
                <a:ext cx="2991825" cy="22674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65128A71-26A7-41EE-AB6D-EE528B2BFB25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926539" y="1982767"/>
                <a:ext cx="3816437" cy="289246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C9E75CCE-1905-4E7F-9227-6A0F9D58FE9D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722158" y="2432095"/>
                <a:ext cx="4539330" cy="344034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CEBC1E76-E95E-4D60-87A1-B43746B38A9F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504018" y="2888244"/>
                <a:ext cx="5208398" cy="394743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AD23B087-B892-4E45-BDCB-FC274E2C1201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1488782" y="728711"/>
                <a:ext cx="1420017" cy="10762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A11D90-FB1E-47F0-B845-4EB9112746A1}"/>
              </a:ext>
            </a:extLst>
          </p:cNvPr>
          <p:cNvCxnSpPr/>
          <p:nvPr/>
        </p:nvCxnSpPr>
        <p:spPr>
          <a:xfrm>
            <a:off x="428503" y="318015"/>
            <a:ext cx="0" cy="630469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26CF295-701C-45A3-97FA-D2C7EC80761B}"/>
              </a:ext>
            </a:extLst>
          </p:cNvPr>
          <p:cNvCxnSpPr/>
          <p:nvPr/>
        </p:nvCxnSpPr>
        <p:spPr>
          <a:xfrm flipV="1">
            <a:off x="1915463" y="741500"/>
            <a:ext cx="0" cy="1741807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BAB345E-3ABA-40E8-9907-D0294A7D1F0E}"/>
                  </a:ext>
                </a:extLst>
              </p:cNvPr>
              <p:cNvSpPr txBox="1"/>
              <p:nvPr/>
            </p:nvSpPr>
            <p:spPr>
              <a:xfrm>
                <a:off x="1216897" y="-61792"/>
                <a:ext cx="158376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000" dirty="0">
                    <a:solidFill>
                      <a:schemeClr val="accent6">
                        <a:lumMod val="50000"/>
                      </a:schemeClr>
                    </a:solidFill>
                  </a:rPr>
                  <a:t>time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4000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:endParaRPr lang="en-CA" sz="40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BAB345E-3ABA-40E8-9907-D0294A7D1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897" y="-61792"/>
                <a:ext cx="1583767" cy="707886"/>
              </a:xfrm>
              <a:prstGeom prst="rect">
                <a:avLst/>
              </a:prstGeom>
              <a:blipFill>
                <a:blip r:embed="rId4"/>
                <a:stretch>
                  <a:fillRect l="-13900"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B7F9DA3F-C6A1-4B0D-A94F-EA4E6A51FE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5" t="10139" b="5438"/>
          <a:stretch/>
        </p:blipFill>
        <p:spPr bwMode="auto">
          <a:xfrm>
            <a:off x="-105016" y="-5858"/>
            <a:ext cx="1115823" cy="1528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AF581EA-4C89-47FD-B6FF-21CDB7B3C8A7}"/>
              </a:ext>
            </a:extLst>
          </p:cNvPr>
          <p:cNvCxnSpPr/>
          <p:nvPr/>
        </p:nvCxnSpPr>
        <p:spPr>
          <a:xfrm>
            <a:off x="5604122" y="457847"/>
            <a:ext cx="0" cy="6304690"/>
          </a:xfrm>
          <a:prstGeom prst="line">
            <a:avLst/>
          </a:prstGeom>
          <a:ln w="76200">
            <a:solidFill>
              <a:srgbClr val="0B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6" descr="The Phonograph, Sound, Record, Edison, Retro, Trumpet">
            <a:extLst>
              <a:ext uri="{FF2B5EF4-FFF2-40B4-BE49-F238E27FC236}">
                <a16:creationId xmlns:a16="http://schemas.microsoft.com/office/drawing/2014/main" id="{D37EF0A3-F45D-49C2-8262-A8473B85C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802" y="-279280"/>
            <a:ext cx="1585030" cy="178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E8C02A8-958E-40B8-B4BA-E4B4E5B000AD}"/>
              </a:ext>
            </a:extLst>
          </p:cNvPr>
          <p:cNvGrpSpPr/>
          <p:nvPr/>
        </p:nvGrpSpPr>
        <p:grpSpPr>
          <a:xfrm>
            <a:off x="317566" y="3670512"/>
            <a:ext cx="2372681" cy="2530249"/>
            <a:chOff x="317566" y="3670512"/>
            <a:chExt cx="2372681" cy="25302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/>
                <p:nvPr/>
              </p:nvSpPr>
              <p:spPr>
                <a:xfrm>
                  <a:off x="1802460" y="5166615"/>
                  <a:ext cx="887787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2460" y="5166615"/>
                  <a:ext cx="887787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/>
                <p:nvPr/>
              </p:nvSpPr>
              <p:spPr>
                <a:xfrm>
                  <a:off x="317566" y="3670512"/>
                  <a:ext cx="887787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566" y="3670512"/>
                  <a:ext cx="887787" cy="83099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80EE4CD-9FC2-47EE-A1C1-590F5545535A}"/>
                </a:ext>
              </a:extLst>
            </p:cNvPr>
            <p:cNvGrpSpPr/>
            <p:nvPr/>
          </p:nvGrpSpPr>
          <p:grpSpPr>
            <a:xfrm>
              <a:off x="398340" y="4405138"/>
              <a:ext cx="1794244" cy="1795623"/>
              <a:chOff x="398340" y="4405138"/>
              <a:chExt cx="1794244" cy="1795623"/>
            </a:xfrm>
          </p:grpSpPr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B9FEFF8D-B430-4FDD-B7F2-08F0ED953F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0" y="6200761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615B3D96-B688-4AF6-B34D-9E12DF308BB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-468619" y="5302260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89AFB7A-CE3A-4712-9C69-39E27869E2FE}"/>
              </a:ext>
            </a:extLst>
          </p:cNvPr>
          <p:cNvCxnSpPr>
            <a:cxnSpLocks/>
          </p:cNvCxnSpPr>
          <p:nvPr/>
        </p:nvCxnSpPr>
        <p:spPr>
          <a:xfrm flipV="1">
            <a:off x="4237124" y="6554421"/>
            <a:ext cx="1736902" cy="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8A20975-5B17-4D11-AAD6-3B1875089663}"/>
                  </a:ext>
                </a:extLst>
              </p:cNvPr>
              <p:cNvSpPr txBox="1"/>
              <p:nvPr/>
            </p:nvSpPr>
            <p:spPr>
              <a:xfrm>
                <a:off x="6046874" y="6130779"/>
                <a:ext cx="188974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000" dirty="0">
                    <a:solidFill>
                      <a:srgbClr val="002060"/>
                    </a:solidFill>
                  </a:rPr>
                  <a:t>space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4000" dirty="0">
                    <a:solidFill>
                      <a:srgbClr val="002060"/>
                    </a:solidFill>
                  </a:rPr>
                  <a:t> </a:t>
                </a:r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8A20975-5B17-4D11-AAD6-3B1875089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874" y="6130779"/>
                <a:ext cx="1889748" cy="707886"/>
              </a:xfrm>
              <a:prstGeom prst="rect">
                <a:avLst/>
              </a:prstGeom>
              <a:blipFill>
                <a:blip r:embed="rId9"/>
                <a:stretch>
                  <a:fillRect l="-11613"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D07E302-F744-45A3-BDBF-523C0DF5096F}"/>
              </a:ext>
            </a:extLst>
          </p:cNvPr>
          <p:cNvCxnSpPr>
            <a:cxnSpLocks/>
          </p:cNvCxnSpPr>
          <p:nvPr/>
        </p:nvCxnSpPr>
        <p:spPr>
          <a:xfrm flipH="1">
            <a:off x="294968" y="371436"/>
            <a:ext cx="2959740" cy="6168549"/>
          </a:xfrm>
          <a:prstGeom prst="line">
            <a:avLst/>
          </a:prstGeom>
          <a:ln w="76200">
            <a:solidFill>
              <a:srgbClr val="FF3B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73F4E8B-438B-4A6E-B85A-BE7998AFD2A0}"/>
              </a:ext>
            </a:extLst>
          </p:cNvPr>
          <p:cNvGrpSpPr/>
          <p:nvPr/>
        </p:nvGrpSpPr>
        <p:grpSpPr>
          <a:xfrm>
            <a:off x="377431" y="3966239"/>
            <a:ext cx="2706640" cy="2815506"/>
            <a:chOff x="377431" y="3966239"/>
            <a:chExt cx="2706640" cy="2815506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5BBFDDF-F488-457B-8B86-E824C3C627AA}"/>
                </a:ext>
              </a:extLst>
            </p:cNvPr>
            <p:cNvGrpSpPr/>
            <p:nvPr/>
          </p:nvGrpSpPr>
          <p:grpSpPr>
            <a:xfrm>
              <a:off x="377431" y="4405138"/>
              <a:ext cx="1794244" cy="1876090"/>
              <a:chOff x="360240" y="4381821"/>
              <a:chExt cx="1794244" cy="1876090"/>
            </a:xfrm>
          </p:grpSpPr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185DF383-768A-4D7B-8269-7D2E52FE85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240" y="6257911"/>
                <a:ext cx="1794244" cy="0"/>
              </a:xfrm>
              <a:prstGeom prst="straightConnector1">
                <a:avLst/>
              </a:prstGeom>
              <a:ln w="1270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2437E0AD-0E6F-4C5B-A250-5904C5D14C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8503" y="4381821"/>
                <a:ext cx="892262" cy="1817561"/>
              </a:xfrm>
              <a:prstGeom prst="straightConnector1">
                <a:avLst/>
              </a:prstGeom>
              <a:ln w="1270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66471B61-91C6-43A4-B26A-B4EB5411D57B}"/>
                    </a:ext>
                  </a:extLst>
                </p:cNvPr>
                <p:cNvSpPr txBox="1"/>
                <p:nvPr/>
              </p:nvSpPr>
              <p:spPr>
                <a:xfrm>
                  <a:off x="2196284" y="5860595"/>
                  <a:ext cx="887787" cy="921150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GB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GB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66471B61-91C6-43A4-B26A-B4EB5411D5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6284" y="5860595"/>
                  <a:ext cx="887787" cy="92115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A6E15B5-3890-422E-9D27-B60E9056EB3C}"/>
                    </a:ext>
                  </a:extLst>
                </p:cNvPr>
                <p:cNvSpPr txBox="1"/>
                <p:nvPr/>
              </p:nvSpPr>
              <p:spPr>
                <a:xfrm>
                  <a:off x="1378950" y="3966239"/>
                  <a:ext cx="887787" cy="921150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GB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GB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A6E15B5-3890-422E-9D27-B60E9056E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8950" y="3966239"/>
                  <a:ext cx="887787" cy="92115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4" name="Picture 53" descr="Ford Mustang, Car, Racing Car, Sports Car, Automobile">
            <a:extLst>
              <a:ext uri="{FF2B5EF4-FFF2-40B4-BE49-F238E27FC236}">
                <a16:creationId xmlns:a16="http://schemas.microsoft.com/office/drawing/2014/main" id="{33D14130-49CE-422F-BF6F-388D7DA29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523306" y="5744668"/>
            <a:ext cx="1955076" cy="96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DBFCF11-7C6B-45A3-B0D1-93CB0D5B0012}"/>
                  </a:ext>
                </a:extLst>
              </p:cNvPr>
              <p:cNvSpPr txBox="1"/>
              <p:nvPr/>
            </p:nvSpPr>
            <p:spPr>
              <a:xfrm>
                <a:off x="6863807" y="1432699"/>
                <a:ext cx="4372126" cy="210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5400" dirty="0">
                    <a:solidFill>
                      <a:schemeClr val="tx1"/>
                    </a:solidFill>
                  </a:rPr>
                  <a:t>Speed of car: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CA" sz="5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DBFCF11-7C6B-45A3-B0D1-93CB0D5B0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807" y="1432699"/>
                <a:ext cx="4372126" cy="2101216"/>
              </a:xfrm>
              <a:prstGeom prst="rect">
                <a:avLst/>
              </a:prstGeom>
              <a:blipFill>
                <a:blip r:embed="rId13"/>
                <a:stretch>
                  <a:fillRect l="-1116" t="-8116" r="-125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2BFB2AF-09D3-4EF2-BB97-2CEC3AC1615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02520" y="4877280"/>
              <a:ext cx="1374120" cy="1105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2BFB2AF-09D3-4EF2-BB97-2CEC3AC161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93160" y="4867920"/>
                <a:ext cx="1392840" cy="1124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4393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5189">
        <p:fade/>
      </p:transition>
    </mc:Choice>
    <mc:Fallback xmlns="">
      <p:transition spd="med" advTm="3518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85185E-6 L 0.22383 -0.85393 " pathEditMode="relative" rAng="0" ptsTypes="AA">
                                      <p:cBhvr>
                                        <p:cTn id="11" dur="3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85" y="-4270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3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DC7F35-74B0-408B-A189-FD74417144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33255" t="30843" r="54285" b="47276"/>
          <a:stretch/>
        </p:blipFill>
        <p:spPr>
          <a:xfrm>
            <a:off x="-139350" y="644622"/>
            <a:ext cx="5399873" cy="5309873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7CDF05BE-045D-4B42-A516-2362E5E01DBA}"/>
              </a:ext>
            </a:extLst>
          </p:cNvPr>
          <p:cNvGrpSpPr/>
          <p:nvPr/>
        </p:nvGrpSpPr>
        <p:grpSpPr>
          <a:xfrm rot="3777103">
            <a:off x="2213596" y="1959756"/>
            <a:ext cx="2970223" cy="1836937"/>
            <a:chOff x="3057051" y="4534781"/>
            <a:chExt cx="877106" cy="1796365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2241FA4-5093-43C4-81E1-3E1282DA7250}"/>
                </a:ext>
              </a:extLst>
            </p:cNvPr>
            <p:cNvCxnSpPr>
              <a:cxnSpLocks/>
            </p:cNvCxnSpPr>
            <p:nvPr/>
          </p:nvCxnSpPr>
          <p:spPr>
            <a:xfrm rot="17822897">
              <a:off x="3013229" y="4668460"/>
              <a:ext cx="654354" cy="3869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2EC528F-F9BD-40DE-8C8D-CE7A060B3A68}"/>
                </a:ext>
              </a:extLst>
            </p:cNvPr>
            <p:cNvCxnSpPr>
              <a:cxnSpLocks/>
            </p:cNvCxnSpPr>
            <p:nvPr/>
          </p:nvCxnSpPr>
          <p:spPr>
            <a:xfrm rot="17822897">
              <a:off x="2754073" y="5151062"/>
              <a:ext cx="1483062" cy="877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7F690713-8D19-4DF9-82AC-39A0A2AEAA7A}"/>
                  </a:ext>
                </a:extLst>
              </p:cNvPr>
              <p:cNvSpPr txBox="1"/>
              <p:nvPr/>
            </p:nvSpPr>
            <p:spPr>
              <a:xfrm>
                <a:off x="4033517" y="4579416"/>
                <a:ext cx="873581" cy="1136401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6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CA" sz="6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7F690713-8D19-4DF9-82AC-39A0A2AEA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517" y="4579416"/>
                <a:ext cx="873581" cy="11364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0AA29CD-A787-4276-A5AC-1B9C7697B1BB}"/>
                  </a:ext>
                </a:extLst>
              </p:cNvPr>
              <p:cNvSpPr txBox="1"/>
              <p:nvPr/>
            </p:nvSpPr>
            <p:spPr>
              <a:xfrm>
                <a:off x="1201267" y="702256"/>
                <a:ext cx="922035" cy="1128386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6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CA" sz="6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0AA29CD-A787-4276-A5AC-1B9C7697B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267" y="702256"/>
                <a:ext cx="922035" cy="11283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80EE4CD-9FC2-47EE-A1C1-590F5545535A}"/>
              </a:ext>
            </a:extLst>
          </p:cNvPr>
          <p:cNvGrpSpPr/>
          <p:nvPr/>
        </p:nvGrpSpPr>
        <p:grpSpPr>
          <a:xfrm>
            <a:off x="610641" y="1943230"/>
            <a:ext cx="3378172" cy="3334480"/>
            <a:chOff x="398340" y="4429723"/>
            <a:chExt cx="1794244" cy="1771038"/>
          </a:xfrm>
        </p:grpSpPr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B9FEFF8D-B430-4FDD-B7F2-08F0ED953F12}"/>
                </a:ext>
              </a:extLst>
            </p:cNvPr>
            <p:cNvCxnSpPr>
              <a:cxnSpLocks/>
            </p:cNvCxnSpPr>
            <p:nvPr/>
          </p:nvCxnSpPr>
          <p:spPr>
            <a:xfrm>
              <a:off x="398340" y="6200761"/>
              <a:ext cx="1794244" cy="0"/>
            </a:xfrm>
            <a:prstGeom prst="straightConnector1">
              <a:avLst/>
            </a:prstGeom>
            <a:ln w="19050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15B3D96-B688-4AF6-B34D-9E12DF308B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503" y="4429723"/>
              <a:ext cx="880200" cy="1769659"/>
            </a:xfrm>
            <a:prstGeom prst="straightConnector1">
              <a:avLst/>
            </a:prstGeom>
            <a:ln w="19050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A7E487F-8F02-4402-84AD-E86677091E0C}"/>
              </a:ext>
            </a:extLst>
          </p:cNvPr>
          <p:cNvGrpSpPr/>
          <p:nvPr/>
        </p:nvGrpSpPr>
        <p:grpSpPr>
          <a:xfrm rot="3777103">
            <a:off x="-612719" y="1607576"/>
            <a:ext cx="5308867" cy="4422598"/>
            <a:chOff x="2702576" y="876786"/>
            <a:chExt cx="2288098" cy="4324919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67867F2-80C5-4272-93A4-EE4209928014}"/>
                </a:ext>
              </a:extLst>
            </p:cNvPr>
            <p:cNvCxnSpPr>
              <a:cxnSpLocks/>
            </p:cNvCxnSpPr>
            <p:nvPr/>
          </p:nvCxnSpPr>
          <p:spPr>
            <a:xfrm rot="17822897">
              <a:off x="2882568" y="1031590"/>
              <a:ext cx="2262910" cy="195330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2267E5C-43CE-4372-B0D8-86067B0C1530}"/>
                </a:ext>
              </a:extLst>
            </p:cNvPr>
            <p:cNvCxnSpPr>
              <a:cxnSpLocks/>
            </p:cNvCxnSpPr>
            <p:nvPr/>
          </p:nvCxnSpPr>
          <p:spPr>
            <a:xfrm rot="17822897">
              <a:off x="2728098" y="1724693"/>
              <a:ext cx="2262907" cy="195330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425CB71-9058-497E-82A5-8A662544E517}"/>
                </a:ext>
              </a:extLst>
            </p:cNvPr>
            <p:cNvCxnSpPr>
              <a:cxnSpLocks/>
            </p:cNvCxnSpPr>
            <p:nvPr/>
          </p:nvCxnSpPr>
          <p:spPr>
            <a:xfrm rot="17822897">
              <a:off x="2546536" y="2444540"/>
              <a:ext cx="2281002" cy="196892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B0AE74ED-D646-439D-AB55-70E65E8D7175}"/>
                </a:ext>
              </a:extLst>
            </p:cNvPr>
            <p:cNvCxnSpPr>
              <a:cxnSpLocks/>
            </p:cNvCxnSpPr>
            <p:nvPr/>
          </p:nvCxnSpPr>
          <p:spPr>
            <a:xfrm rot="17822897">
              <a:off x="3128767" y="3494369"/>
              <a:ext cx="1524358" cy="13157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80285BF-035F-491D-9FEF-1A8A51F49150}"/>
                </a:ext>
              </a:extLst>
            </p:cNvPr>
            <p:cNvCxnSpPr>
              <a:cxnSpLocks/>
            </p:cNvCxnSpPr>
            <p:nvPr/>
          </p:nvCxnSpPr>
          <p:spPr>
            <a:xfrm rot="17822897">
              <a:off x="3800909" y="4568692"/>
              <a:ext cx="679497" cy="58653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A3796FA-A6A3-4C66-95A7-257569D8EA74}"/>
              </a:ext>
            </a:extLst>
          </p:cNvPr>
          <p:cNvSpPr/>
          <p:nvPr/>
        </p:nvSpPr>
        <p:spPr>
          <a:xfrm>
            <a:off x="1237661" y="5036627"/>
            <a:ext cx="438185" cy="43818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A405AB0-CF2C-4B86-81B9-69783D9732FF}"/>
              </a:ext>
            </a:extLst>
          </p:cNvPr>
          <p:cNvSpPr/>
          <p:nvPr/>
        </p:nvSpPr>
        <p:spPr>
          <a:xfrm>
            <a:off x="2075837" y="5036627"/>
            <a:ext cx="438185" cy="43818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9835859-F7C3-4AEC-914A-669590588D60}"/>
              </a:ext>
            </a:extLst>
          </p:cNvPr>
          <p:cNvSpPr/>
          <p:nvPr/>
        </p:nvSpPr>
        <p:spPr>
          <a:xfrm>
            <a:off x="2872118" y="5033849"/>
            <a:ext cx="438185" cy="43818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F684933-BD25-4EE9-A41F-8A210AB5238B}"/>
              </a:ext>
            </a:extLst>
          </p:cNvPr>
          <p:cNvSpPr/>
          <p:nvPr/>
        </p:nvSpPr>
        <p:spPr>
          <a:xfrm>
            <a:off x="3738117" y="5036627"/>
            <a:ext cx="438185" cy="43818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ED483C6-BF2D-4E16-9667-B9A14B3F0B35}"/>
                  </a:ext>
                </a:extLst>
              </p:cNvPr>
              <p:cNvSpPr txBox="1"/>
              <p:nvPr/>
            </p:nvSpPr>
            <p:spPr>
              <a:xfrm>
                <a:off x="5202499" y="4593619"/>
                <a:ext cx="6892600" cy="1433982"/>
              </a:xfrm>
              <a:prstGeom prst="rect">
                <a:avLst/>
              </a:prstGeom>
              <a:noFill/>
              <a:ln w="5715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7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7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7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GB" sz="7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  <m:r>
                      <a:rPr lang="en-GB" sz="7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7200" i="1"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GB" sz="7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GB" sz="7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GB" sz="7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7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7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GB" sz="7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e>
                    </m:d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CA" sz="7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4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CA" sz="7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ED483C6-BF2D-4E16-9667-B9A14B3F0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499" y="4593619"/>
                <a:ext cx="6892600" cy="14339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5B60817-061D-449F-B8E6-786D7B7ED083}"/>
                  </a:ext>
                </a:extLst>
              </p:cNvPr>
              <p:cNvSpPr txBox="1"/>
              <p:nvPr/>
            </p:nvSpPr>
            <p:spPr>
              <a:xfrm>
                <a:off x="5400598" y="1338610"/>
                <a:ext cx="6644075" cy="1316835"/>
              </a:xfrm>
              <a:prstGeom prst="rect">
                <a:avLst/>
              </a:prstGeom>
              <a:noFill/>
              <a:ln w="57150">
                <a:solidFill>
                  <a:srgbClr val="0BE6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6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GB" sz="6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600" i="1">
                          <a:latin typeface="Cambria Math" panose="02040503050406030204" pitchFamily="18" charset="0"/>
                        </a:rPr>
                        <m:t>𝜅</m:t>
                      </m:r>
                      <m:d>
                        <m:dPr>
                          <m:ctrlPr>
                            <a:rPr lang="en-GB" sz="6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GB" sz="6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GB" sz="6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6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6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6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e>
                      </m:d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=4 </m:t>
                      </m:r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𝐻𝑧</m:t>
                      </m:r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5B60817-061D-449F-B8E6-786D7B7E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598" y="1338610"/>
                <a:ext cx="6644075" cy="13168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57150">
                <a:solidFill>
                  <a:srgbClr val="0BE60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AAF05DDA-595F-4AA5-BD72-993F4D002E50}"/>
              </a:ext>
            </a:extLst>
          </p:cNvPr>
          <p:cNvSpPr/>
          <p:nvPr/>
        </p:nvSpPr>
        <p:spPr>
          <a:xfrm rot="17840793">
            <a:off x="855712" y="4249918"/>
            <a:ext cx="438185" cy="438185"/>
          </a:xfrm>
          <a:prstGeom prst="ellipse">
            <a:avLst/>
          </a:prstGeom>
          <a:solidFill>
            <a:srgbClr val="0B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3FB6F58-1D1A-42F1-9FF4-91FCDE56513E}"/>
              </a:ext>
            </a:extLst>
          </p:cNvPr>
          <p:cNvSpPr/>
          <p:nvPr/>
        </p:nvSpPr>
        <p:spPr>
          <a:xfrm rot="17840793">
            <a:off x="1286027" y="3375144"/>
            <a:ext cx="438185" cy="438185"/>
          </a:xfrm>
          <a:prstGeom prst="ellipse">
            <a:avLst/>
          </a:prstGeom>
          <a:solidFill>
            <a:srgbClr val="0B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DCD1A78-DC0E-4B6B-B59E-4B4FCEE0204F}"/>
              </a:ext>
            </a:extLst>
          </p:cNvPr>
          <p:cNvSpPr/>
          <p:nvPr/>
        </p:nvSpPr>
        <p:spPr>
          <a:xfrm rot="17840793">
            <a:off x="1682889" y="2588345"/>
            <a:ext cx="438185" cy="438185"/>
          </a:xfrm>
          <a:prstGeom prst="ellipse">
            <a:avLst/>
          </a:prstGeom>
          <a:solidFill>
            <a:srgbClr val="0B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B62273A-FECB-42BD-9460-3469F7AB9776}"/>
              </a:ext>
            </a:extLst>
          </p:cNvPr>
          <p:cNvSpPr/>
          <p:nvPr/>
        </p:nvSpPr>
        <p:spPr>
          <a:xfrm rot="17840793">
            <a:off x="2107425" y="1800739"/>
            <a:ext cx="438185" cy="438185"/>
          </a:xfrm>
          <a:prstGeom prst="ellipse">
            <a:avLst/>
          </a:prstGeom>
          <a:solidFill>
            <a:srgbClr val="0B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975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134">
        <p:fade/>
      </p:transition>
    </mc:Choice>
    <mc:Fallback xmlns="">
      <p:transition spd="med" advTm="201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43" grpId="0" animBg="1"/>
      <p:bldP spid="44" grpId="0" animBg="1"/>
      <p:bldP spid="45" grpId="0" animBg="1"/>
      <p:bldP spid="20" grpId="0" animBg="1"/>
      <p:bldP spid="58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DC7F35-74B0-408B-A189-FD74417144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33255" t="5535" r="40396" b="47276"/>
          <a:stretch/>
        </p:blipFill>
        <p:spPr>
          <a:xfrm>
            <a:off x="-2" y="457847"/>
            <a:ext cx="6064975" cy="608213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2E9907F-B95E-4B34-BB0F-950F74A6D4B7}"/>
              </a:ext>
            </a:extLst>
          </p:cNvPr>
          <p:cNvGrpSpPr/>
          <p:nvPr/>
        </p:nvGrpSpPr>
        <p:grpSpPr>
          <a:xfrm>
            <a:off x="-424798" y="396052"/>
            <a:ext cx="6930920" cy="6807166"/>
            <a:chOff x="-424798" y="396052"/>
            <a:chExt cx="6930920" cy="6807166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CDF05BE-045D-4B42-A516-2362E5E01DBA}"/>
                </a:ext>
              </a:extLst>
            </p:cNvPr>
            <p:cNvGrpSpPr/>
            <p:nvPr/>
          </p:nvGrpSpPr>
          <p:grpSpPr>
            <a:xfrm rot="3777103">
              <a:off x="-559445" y="1191879"/>
              <a:ext cx="6800426" cy="5222251"/>
              <a:chOff x="1259196" y="-1597193"/>
              <a:chExt cx="3780936" cy="9615202"/>
            </a:xfrm>
          </p:grpSpPr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701C5A90-56A8-4DE5-AF17-A72B89ED09C1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377817" y="302223"/>
                <a:ext cx="5713179" cy="337886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DF7CA482-3E63-4700-BA32-0F61FC33B1B6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279668" y="1011592"/>
                <a:ext cx="5714263" cy="33795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F7A65E0A-D394-4B1D-8B67-14A3B81DA877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84075" y="1710275"/>
                <a:ext cx="5812242" cy="343744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22F976F6-7683-445D-96EA-52418FBEB9EA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113303" y="2484996"/>
                <a:ext cx="5638247" cy="333454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2241FA4-5093-43C4-81E1-3E1282DA7250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140858" y="3243194"/>
                <a:ext cx="5474206" cy="323752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92EC528F-F9BD-40DE-8C8D-CE7A060B3A68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549130" y="4153426"/>
                <a:ext cx="4856788" cy="287237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6D2C633-F19E-4673-8CCA-9B4C8DB01B5C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482291" y="-426999"/>
                <a:ext cx="5728036" cy="338764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A7E487F-8F02-4402-84AD-E86677091E0C}"/>
                </a:ext>
              </a:extLst>
            </p:cNvPr>
            <p:cNvGrpSpPr/>
            <p:nvPr/>
          </p:nvGrpSpPr>
          <p:grpSpPr>
            <a:xfrm rot="3777103">
              <a:off x="-1149730" y="3204878"/>
              <a:ext cx="4364323" cy="2914460"/>
              <a:chOff x="1491969" y="-59784"/>
              <a:chExt cx="3541521" cy="5366100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E67867F2-80C5-4272-93A4-EE4209928014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1211295" y="220890"/>
                <a:ext cx="4102870" cy="354152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42267E5C-43CE-4372-B0D8-86067B0C1530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1854319" y="1281795"/>
                <a:ext cx="3289104" cy="28390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425CB71-9058-497E-82A5-8A662544E517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2544545" y="2388751"/>
                <a:ext cx="2410265" cy="208049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B0AE74ED-D646-439D-AB55-70E65E8D7175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3126219" y="3423000"/>
                <a:ext cx="1689721" cy="1458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B80285BF-035F-491D-9FEF-1A8A51F49150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3797686" y="4478395"/>
                <a:ext cx="888717" cy="76712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B05A402F-E5A9-4137-A293-2B7D57293792}"/>
                </a:ext>
              </a:extLst>
            </p:cNvPr>
            <p:cNvGrpSpPr/>
            <p:nvPr/>
          </p:nvGrpSpPr>
          <p:grpSpPr>
            <a:xfrm rot="3777103">
              <a:off x="1859652" y="1289887"/>
              <a:ext cx="5540305" cy="3752635"/>
              <a:chOff x="1134502" y="556815"/>
              <a:chExt cx="3947430" cy="6909343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EF279A9C-EA33-46A0-A74A-F2F065A020B3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1299197" y="1140560"/>
                <a:ext cx="2245937" cy="170218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FB7BC213-4B50-4C74-980E-4530660DB285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1101887" y="1567597"/>
                <a:ext cx="2991825" cy="22674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65128A71-26A7-41EE-AB6D-EE528B2BFB25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926539" y="1982767"/>
                <a:ext cx="3816437" cy="289246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C9E75CCE-1905-4E7F-9227-6A0F9D58FE9D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722158" y="2432095"/>
                <a:ext cx="4539330" cy="344034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CEBC1E76-E95E-4D60-87A1-B43746B38A9F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504018" y="2888244"/>
                <a:ext cx="5208398" cy="394743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AD23B087-B892-4E45-BDCB-FC274E2C1201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1488782" y="728711"/>
                <a:ext cx="1420017" cy="10762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A11D90-FB1E-47F0-B845-4EB9112746A1}"/>
              </a:ext>
            </a:extLst>
          </p:cNvPr>
          <p:cNvCxnSpPr/>
          <p:nvPr/>
        </p:nvCxnSpPr>
        <p:spPr>
          <a:xfrm>
            <a:off x="428503" y="318015"/>
            <a:ext cx="0" cy="630469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26CF295-701C-45A3-97FA-D2C7EC80761B}"/>
              </a:ext>
            </a:extLst>
          </p:cNvPr>
          <p:cNvCxnSpPr/>
          <p:nvPr/>
        </p:nvCxnSpPr>
        <p:spPr>
          <a:xfrm flipV="1">
            <a:off x="1915463" y="741500"/>
            <a:ext cx="0" cy="1741807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BAB345E-3ABA-40E8-9907-D0294A7D1F0E}"/>
                  </a:ext>
                </a:extLst>
              </p:cNvPr>
              <p:cNvSpPr txBox="1"/>
              <p:nvPr/>
            </p:nvSpPr>
            <p:spPr>
              <a:xfrm>
                <a:off x="1216897" y="-61792"/>
                <a:ext cx="158376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000" dirty="0">
                    <a:solidFill>
                      <a:schemeClr val="accent6">
                        <a:lumMod val="50000"/>
                      </a:schemeClr>
                    </a:solidFill>
                  </a:rPr>
                  <a:t>time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4000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:endParaRPr lang="en-CA" sz="40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BAB345E-3ABA-40E8-9907-D0294A7D1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897" y="-61792"/>
                <a:ext cx="1583767" cy="707886"/>
              </a:xfrm>
              <a:prstGeom prst="rect">
                <a:avLst/>
              </a:prstGeom>
              <a:blipFill>
                <a:blip r:embed="rId4"/>
                <a:stretch>
                  <a:fillRect l="-13900"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B7F9DA3F-C6A1-4B0D-A94F-EA4E6A51FE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5" t="10139" b="5438"/>
          <a:stretch/>
        </p:blipFill>
        <p:spPr bwMode="auto">
          <a:xfrm>
            <a:off x="-105016" y="-5858"/>
            <a:ext cx="1115823" cy="1528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AF581EA-4C89-47FD-B6FF-21CDB7B3C8A7}"/>
              </a:ext>
            </a:extLst>
          </p:cNvPr>
          <p:cNvCxnSpPr/>
          <p:nvPr/>
        </p:nvCxnSpPr>
        <p:spPr>
          <a:xfrm>
            <a:off x="5604122" y="457847"/>
            <a:ext cx="0" cy="6304690"/>
          </a:xfrm>
          <a:prstGeom prst="line">
            <a:avLst/>
          </a:prstGeom>
          <a:ln w="76200">
            <a:solidFill>
              <a:srgbClr val="0B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6" descr="The Phonograph, Sound, Record, Edison, Retro, Trumpet">
            <a:extLst>
              <a:ext uri="{FF2B5EF4-FFF2-40B4-BE49-F238E27FC236}">
                <a16:creationId xmlns:a16="http://schemas.microsoft.com/office/drawing/2014/main" id="{D37EF0A3-F45D-49C2-8262-A8473B85C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802" y="-279280"/>
            <a:ext cx="1585030" cy="178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E8C02A8-958E-40B8-B4BA-E4B4E5B000AD}"/>
              </a:ext>
            </a:extLst>
          </p:cNvPr>
          <p:cNvGrpSpPr/>
          <p:nvPr/>
        </p:nvGrpSpPr>
        <p:grpSpPr>
          <a:xfrm>
            <a:off x="317566" y="3670512"/>
            <a:ext cx="2372681" cy="2530249"/>
            <a:chOff x="317566" y="3670512"/>
            <a:chExt cx="2372681" cy="25302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/>
                <p:nvPr/>
              </p:nvSpPr>
              <p:spPr>
                <a:xfrm>
                  <a:off x="1802460" y="5166615"/>
                  <a:ext cx="887787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2460" y="5166615"/>
                  <a:ext cx="887787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/>
                <p:nvPr/>
              </p:nvSpPr>
              <p:spPr>
                <a:xfrm>
                  <a:off x="317566" y="3670512"/>
                  <a:ext cx="887787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566" y="3670512"/>
                  <a:ext cx="887787" cy="83099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80EE4CD-9FC2-47EE-A1C1-590F5545535A}"/>
                </a:ext>
              </a:extLst>
            </p:cNvPr>
            <p:cNvGrpSpPr/>
            <p:nvPr/>
          </p:nvGrpSpPr>
          <p:grpSpPr>
            <a:xfrm>
              <a:off x="398340" y="4405138"/>
              <a:ext cx="1794244" cy="1795623"/>
              <a:chOff x="398340" y="4405138"/>
              <a:chExt cx="1794244" cy="1795623"/>
            </a:xfrm>
          </p:grpSpPr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B9FEFF8D-B430-4FDD-B7F2-08F0ED953F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0" y="6200761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615B3D96-B688-4AF6-B34D-9E12DF308BB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-468619" y="5302260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89AFB7A-CE3A-4712-9C69-39E27869E2FE}"/>
              </a:ext>
            </a:extLst>
          </p:cNvPr>
          <p:cNvCxnSpPr>
            <a:cxnSpLocks/>
          </p:cNvCxnSpPr>
          <p:nvPr/>
        </p:nvCxnSpPr>
        <p:spPr>
          <a:xfrm flipV="1">
            <a:off x="4237124" y="6554421"/>
            <a:ext cx="1736902" cy="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8A20975-5B17-4D11-AAD6-3B1875089663}"/>
                  </a:ext>
                </a:extLst>
              </p:cNvPr>
              <p:cNvSpPr txBox="1"/>
              <p:nvPr/>
            </p:nvSpPr>
            <p:spPr>
              <a:xfrm>
                <a:off x="6046874" y="6130779"/>
                <a:ext cx="188974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000" dirty="0">
                    <a:solidFill>
                      <a:srgbClr val="002060"/>
                    </a:solidFill>
                  </a:rPr>
                  <a:t>space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4000" dirty="0">
                    <a:solidFill>
                      <a:srgbClr val="002060"/>
                    </a:solidFill>
                  </a:rPr>
                  <a:t> </a:t>
                </a:r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8A20975-5B17-4D11-AAD6-3B1875089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874" y="6130779"/>
                <a:ext cx="1889748" cy="707886"/>
              </a:xfrm>
              <a:prstGeom prst="rect">
                <a:avLst/>
              </a:prstGeom>
              <a:blipFill>
                <a:blip r:embed="rId9"/>
                <a:stretch>
                  <a:fillRect l="-11613"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BEED61AA-BEF0-4069-B4FC-3211C6CF9F8E}"/>
              </a:ext>
            </a:extLst>
          </p:cNvPr>
          <p:cNvSpPr/>
          <p:nvPr/>
        </p:nvSpPr>
        <p:spPr>
          <a:xfrm>
            <a:off x="9677400" y="4834345"/>
            <a:ext cx="1838242" cy="16503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D07E302-F744-45A3-BDBF-523C0DF5096F}"/>
              </a:ext>
            </a:extLst>
          </p:cNvPr>
          <p:cNvCxnSpPr>
            <a:cxnSpLocks/>
          </p:cNvCxnSpPr>
          <p:nvPr/>
        </p:nvCxnSpPr>
        <p:spPr>
          <a:xfrm flipH="1">
            <a:off x="294968" y="371436"/>
            <a:ext cx="2959740" cy="6168549"/>
          </a:xfrm>
          <a:prstGeom prst="line">
            <a:avLst/>
          </a:prstGeom>
          <a:ln w="76200">
            <a:solidFill>
              <a:srgbClr val="FF3B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73F4E8B-438B-4A6E-B85A-BE7998AFD2A0}"/>
              </a:ext>
            </a:extLst>
          </p:cNvPr>
          <p:cNvGrpSpPr/>
          <p:nvPr/>
        </p:nvGrpSpPr>
        <p:grpSpPr>
          <a:xfrm>
            <a:off x="377431" y="3966239"/>
            <a:ext cx="2706640" cy="2815506"/>
            <a:chOff x="377431" y="3966239"/>
            <a:chExt cx="2706640" cy="2815506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5BBFDDF-F488-457B-8B86-E824C3C627AA}"/>
                </a:ext>
              </a:extLst>
            </p:cNvPr>
            <p:cNvGrpSpPr/>
            <p:nvPr/>
          </p:nvGrpSpPr>
          <p:grpSpPr>
            <a:xfrm>
              <a:off x="377431" y="4405138"/>
              <a:ext cx="1794244" cy="1876090"/>
              <a:chOff x="360240" y="4381821"/>
              <a:chExt cx="1794244" cy="1876090"/>
            </a:xfrm>
          </p:grpSpPr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185DF383-768A-4D7B-8269-7D2E52FE85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240" y="6257911"/>
                <a:ext cx="1794244" cy="0"/>
              </a:xfrm>
              <a:prstGeom prst="straightConnector1">
                <a:avLst/>
              </a:prstGeom>
              <a:ln w="1270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2437E0AD-0E6F-4C5B-A250-5904C5D14C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8503" y="4381821"/>
                <a:ext cx="892262" cy="1817561"/>
              </a:xfrm>
              <a:prstGeom prst="straightConnector1">
                <a:avLst/>
              </a:prstGeom>
              <a:ln w="1270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66471B61-91C6-43A4-B26A-B4EB5411D57B}"/>
                    </a:ext>
                  </a:extLst>
                </p:cNvPr>
                <p:cNvSpPr txBox="1"/>
                <p:nvPr/>
              </p:nvSpPr>
              <p:spPr>
                <a:xfrm>
                  <a:off x="2196284" y="5860595"/>
                  <a:ext cx="887787" cy="921150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GB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GB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66471B61-91C6-43A4-B26A-B4EB5411D5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6284" y="5860595"/>
                  <a:ext cx="887787" cy="92115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A6E15B5-3890-422E-9D27-B60E9056EB3C}"/>
                    </a:ext>
                  </a:extLst>
                </p:cNvPr>
                <p:cNvSpPr txBox="1"/>
                <p:nvPr/>
              </p:nvSpPr>
              <p:spPr>
                <a:xfrm>
                  <a:off x="1378950" y="3966239"/>
                  <a:ext cx="887787" cy="921150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GB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GB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A6E15B5-3890-422E-9D27-B60E9056E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8950" y="3966239"/>
                  <a:ext cx="887787" cy="92115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4" name="Picture 53" descr="Ford Mustang, Car, Racing Car, Sports Car, Automobile">
            <a:extLst>
              <a:ext uri="{FF2B5EF4-FFF2-40B4-BE49-F238E27FC236}">
                <a16:creationId xmlns:a16="http://schemas.microsoft.com/office/drawing/2014/main" id="{33D14130-49CE-422F-BF6F-388D7DA29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33857" y="143556"/>
            <a:ext cx="1955076" cy="96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25E3408-AE96-414B-9AA5-88EE0CADC015}"/>
                  </a:ext>
                </a:extLst>
              </p:cNvPr>
              <p:cNvSpPr txBox="1"/>
              <p:nvPr/>
            </p:nvSpPr>
            <p:spPr>
              <a:xfrm>
                <a:off x="6873382" y="93590"/>
                <a:ext cx="4933832" cy="2100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5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en-GB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GB" sz="5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GB" sz="5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GB" sz="5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5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5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GB" sz="5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e>
                    </m:d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CA" sz="5400" dirty="0">
                    <a:solidFill>
                      <a:srgbClr val="002060"/>
                    </a:solidFill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GB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i="1">
                          <a:latin typeface="Cambria Math" panose="02040503050406030204" pitchFamily="18" charset="0"/>
                        </a:rPr>
                        <m:t>𝜅</m:t>
                      </m:r>
                      <m:d>
                        <m:d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GB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GB" sz="5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5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5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5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e>
                      </m:d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CA" sz="5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25E3408-AE96-414B-9AA5-88EE0CADC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382" y="93590"/>
                <a:ext cx="4933832" cy="210051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0C51B4F-D2FD-40CC-AFAE-072215305378}"/>
                  </a:ext>
                </a:extLst>
              </p:cNvPr>
              <p:cNvSpPr txBox="1"/>
              <p:nvPr/>
            </p:nvSpPr>
            <p:spPr>
              <a:xfrm>
                <a:off x="6295161" y="2235345"/>
                <a:ext cx="5707954" cy="4396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5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5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sz="5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e>
                    </m:acc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5400" b="0" i="0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𝑑𝑒𝑛𝑠𝑖𝑡𝑦</m:t>
                        </m:r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𝑡𝑖𝑚𝑒</m:t>
                        </m:r>
                      </m:num>
                      <m:den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𝑑𝑒𝑛𝑠𝑖𝑡𝑦</m:t>
                        </m:r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𝑠𝑝𝑎𝑐𝑒</m:t>
                        </m:r>
                      </m:den>
                    </m:f>
                  </m:oMath>
                </a14:m>
                <a:endParaRPr lang="en-GB" sz="4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e>
                    </m:acc>
                    <m:r>
                      <a:rPr lang="en-GB" sz="5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̃"/>
                            <m:ctrlPr>
                              <a:rPr lang="en-GB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num>
                      <m:den>
                        <m:acc>
                          <m:accPr>
                            <m:chr m:val="̃"/>
                            <m:ctrlPr>
                              <a:rPr lang="en-GB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5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𝜅</m:t>
                                </m:r>
                              </m:e>
                              <m:sub>
                                <m:r>
                                  <a:rPr lang="en-GB" sz="5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den>
                    </m:f>
                  </m:oMath>
                </a14:m>
                <a:r>
                  <a:rPr lang="en-CA" sz="5400" dirty="0">
                    <a:solidFill>
                      <a:srgbClr val="00206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e>
                    </m:acc>
                    <m:r>
                      <a:rPr lang="en-GB" sz="5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4 </m:t>
                        </m:r>
                        <m:f>
                          <m:fPr>
                            <m:ctrlPr>
                              <a:rPr lang="en-GB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num>
                      <m:den>
                        <m: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4 </m:t>
                        </m:r>
                        <m:f>
                          <m:fPr>
                            <m:ctrlPr>
                              <a:rPr lang="en-GB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den>
                    </m:f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  <m:f>
                      <m:fPr>
                        <m:ctrlP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CA" sz="54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0C51B4F-D2FD-40CC-AFAE-072215305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161" y="2235345"/>
                <a:ext cx="5707954" cy="43965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 56">
            <a:extLst>
              <a:ext uri="{FF2B5EF4-FFF2-40B4-BE49-F238E27FC236}">
                <a16:creationId xmlns:a16="http://schemas.microsoft.com/office/drawing/2014/main" id="{0478291A-FEA6-4ED5-B45E-AA435F646575}"/>
              </a:ext>
            </a:extLst>
          </p:cNvPr>
          <p:cNvSpPr/>
          <p:nvPr/>
        </p:nvSpPr>
        <p:spPr>
          <a:xfrm>
            <a:off x="8886644" y="4861600"/>
            <a:ext cx="1838242" cy="16503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DAEE4F5-DFE7-41FF-8ABD-9017F6F6B4F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649329" y="6239353"/>
              <a:ext cx="1189080" cy="299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DAEE4F5-DFE7-41FF-8ABD-9017F6F6B4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639969" y="6229993"/>
                <a:ext cx="1207800" cy="318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5993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564">
        <p:fade/>
      </p:transition>
    </mc:Choice>
    <mc:Fallback xmlns="">
      <p:transition spd="med" advTm="145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uild="p"/>
      <p:bldP spid="56" grpId="0" build="p"/>
      <p:bldP spid="5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DC7F35-74B0-408B-A189-FD74417144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33255" t="5535" r="40396" b="47276"/>
          <a:stretch/>
        </p:blipFill>
        <p:spPr>
          <a:xfrm>
            <a:off x="-2" y="457847"/>
            <a:ext cx="6064975" cy="608213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2E9907F-B95E-4B34-BB0F-950F74A6D4B7}"/>
              </a:ext>
            </a:extLst>
          </p:cNvPr>
          <p:cNvGrpSpPr/>
          <p:nvPr/>
        </p:nvGrpSpPr>
        <p:grpSpPr>
          <a:xfrm>
            <a:off x="-424798" y="396052"/>
            <a:ext cx="6930920" cy="6807166"/>
            <a:chOff x="-424798" y="396052"/>
            <a:chExt cx="6930920" cy="6807166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CDF05BE-045D-4B42-A516-2362E5E01DBA}"/>
                </a:ext>
              </a:extLst>
            </p:cNvPr>
            <p:cNvGrpSpPr/>
            <p:nvPr/>
          </p:nvGrpSpPr>
          <p:grpSpPr>
            <a:xfrm rot="3777103">
              <a:off x="-559445" y="1191879"/>
              <a:ext cx="6800426" cy="5222251"/>
              <a:chOff x="1259196" y="-1597193"/>
              <a:chExt cx="3780936" cy="9615202"/>
            </a:xfrm>
          </p:grpSpPr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701C5A90-56A8-4DE5-AF17-A72B89ED09C1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377817" y="302223"/>
                <a:ext cx="5713179" cy="337886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DF7CA482-3E63-4700-BA32-0F61FC33B1B6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279668" y="1011592"/>
                <a:ext cx="5714263" cy="33795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F7A65E0A-D394-4B1D-8B67-14A3B81DA877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84075" y="1710275"/>
                <a:ext cx="5812242" cy="343744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22F976F6-7683-445D-96EA-52418FBEB9EA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113303" y="2484996"/>
                <a:ext cx="5638247" cy="333454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2241FA4-5093-43C4-81E1-3E1282DA7250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140858" y="3243194"/>
                <a:ext cx="5474206" cy="323752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92EC528F-F9BD-40DE-8C8D-CE7A060B3A68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549130" y="4153426"/>
                <a:ext cx="4856788" cy="287237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6D2C633-F19E-4673-8CCA-9B4C8DB01B5C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482291" y="-426999"/>
                <a:ext cx="5728036" cy="338764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A7E487F-8F02-4402-84AD-E86677091E0C}"/>
                </a:ext>
              </a:extLst>
            </p:cNvPr>
            <p:cNvGrpSpPr/>
            <p:nvPr/>
          </p:nvGrpSpPr>
          <p:grpSpPr>
            <a:xfrm rot="3777103">
              <a:off x="-1149730" y="3204878"/>
              <a:ext cx="4364323" cy="2914460"/>
              <a:chOff x="1491969" y="-59784"/>
              <a:chExt cx="3541521" cy="5366100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E67867F2-80C5-4272-93A4-EE4209928014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1211295" y="220890"/>
                <a:ext cx="4102870" cy="354152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42267E5C-43CE-4372-B0D8-86067B0C1530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1854319" y="1281795"/>
                <a:ext cx="3289104" cy="28390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425CB71-9058-497E-82A5-8A662544E517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2544545" y="2388751"/>
                <a:ext cx="2410265" cy="208049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B0AE74ED-D646-439D-AB55-70E65E8D7175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3126219" y="3423000"/>
                <a:ext cx="1689721" cy="14585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B80285BF-035F-491D-9FEF-1A8A51F49150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3797686" y="4478395"/>
                <a:ext cx="888717" cy="76712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B05A402F-E5A9-4137-A293-2B7D57293792}"/>
                </a:ext>
              </a:extLst>
            </p:cNvPr>
            <p:cNvGrpSpPr/>
            <p:nvPr/>
          </p:nvGrpSpPr>
          <p:grpSpPr>
            <a:xfrm rot="3777103">
              <a:off x="1859652" y="1289887"/>
              <a:ext cx="5540305" cy="3752635"/>
              <a:chOff x="1134502" y="556815"/>
              <a:chExt cx="3947430" cy="6909343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EF279A9C-EA33-46A0-A74A-F2F065A020B3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1299197" y="1140560"/>
                <a:ext cx="2245937" cy="170218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FB7BC213-4B50-4C74-980E-4530660DB285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1101887" y="1567597"/>
                <a:ext cx="2991825" cy="226749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65128A71-26A7-41EE-AB6D-EE528B2BFB25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926539" y="1982767"/>
                <a:ext cx="3816437" cy="289246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C9E75CCE-1905-4E7F-9227-6A0F9D58FE9D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722158" y="2432095"/>
                <a:ext cx="4539330" cy="344034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CEBC1E76-E95E-4D60-87A1-B43746B38A9F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504018" y="2888244"/>
                <a:ext cx="5208398" cy="394743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AD23B087-B892-4E45-BDCB-FC274E2C1201}"/>
                  </a:ext>
                </a:extLst>
              </p:cNvPr>
              <p:cNvCxnSpPr>
                <a:cxnSpLocks/>
              </p:cNvCxnSpPr>
              <p:nvPr/>
            </p:nvCxnSpPr>
            <p:spPr>
              <a:xfrm rot="17822897">
                <a:off x="1488782" y="728711"/>
                <a:ext cx="1420017" cy="10762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A11D90-FB1E-47F0-B845-4EB9112746A1}"/>
              </a:ext>
            </a:extLst>
          </p:cNvPr>
          <p:cNvCxnSpPr/>
          <p:nvPr/>
        </p:nvCxnSpPr>
        <p:spPr>
          <a:xfrm>
            <a:off x="428503" y="318015"/>
            <a:ext cx="0" cy="630469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26CF295-701C-45A3-97FA-D2C7EC80761B}"/>
              </a:ext>
            </a:extLst>
          </p:cNvPr>
          <p:cNvCxnSpPr/>
          <p:nvPr/>
        </p:nvCxnSpPr>
        <p:spPr>
          <a:xfrm flipV="1">
            <a:off x="1915463" y="741500"/>
            <a:ext cx="0" cy="1741807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BAB345E-3ABA-40E8-9907-D0294A7D1F0E}"/>
                  </a:ext>
                </a:extLst>
              </p:cNvPr>
              <p:cNvSpPr txBox="1"/>
              <p:nvPr/>
            </p:nvSpPr>
            <p:spPr>
              <a:xfrm>
                <a:off x="1216897" y="-61792"/>
                <a:ext cx="158376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000" dirty="0">
                    <a:solidFill>
                      <a:schemeClr val="accent6">
                        <a:lumMod val="50000"/>
                      </a:schemeClr>
                    </a:solidFill>
                  </a:rPr>
                  <a:t>time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4000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:endParaRPr lang="en-CA" sz="40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BAB345E-3ABA-40E8-9907-D0294A7D1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897" y="-61792"/>
                <a:ext cx="1583767" cy="707886"/>
              </a:xfrm>
              <a:prstGeom prst="rect">
                <a:avLst/>
              </a:prstGeom>
              <a:blipFill>
                <a:blip r:embed="rId4"/>
                <a:stretch>
                  <a:fillRect l="-13900"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B7F9DA3F-C6A1-4B0D-A94F-EA4E6A51FE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5" t="10139" b="5438"/>
          <a:stretch/>
        </p:blipFill>
        <p:spPr bwMode="auto">
          <a:xfrm>
            <a:off x="-105016" y="-5858"/>
            <a:ext cx="1115823" cy="1528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AF581EA-4C89-47FD-B6FF-21CDB7B3C8A7}"/>
              </a:ext>
            </a:extLst>
          </p:cNvPr>
          <p:cNvCxnSpPr/>
          <p:nvPr/>
        </p:nvCxnSpPr>
        <p:spPr>
          <a:xfrm>
            <a:off x="5604122" y="457847"/>
            <a:ext cx="0" cy="6304690"/>
          </a:xfrm>
          <a:prstGeom prst="line">
            <a:avLst/>
          </a:prstGeom>
          <a:ln w="76200">
            <a:solidFill>
              <a:srgbClr val="0B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6" descr="The Phonograph, Sound, Record, Edison, Retro, Trumpet">
            <a:extLst>
              <a:ext uri="{FF2B5EF4-FFF2-40B4-BE49-F238E27FC236}">
                <a16:creationId xmlns:a16="http://schemas.microsoft.com/office/drawing/2014/main" id="{D37EF0A3-F45D-49C2-8262-A8473B85C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802" y="-279280"/>
            <a:ext cx="1585030" cy="178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E8C02A8-958E-40B8-B4BA-E4B4E5B000AD}"/>
              </a:ext>
            </a:extLst>
          </p:cNvPr>
          <p:cNvGrpSpPr/>
          <p:nvPr/>
        </p:nvGrpSpPr>
        <p:grpSpPr>
          <a:xfrm>
            <a:off x="317566" y="3670512"/>
            <a:ext cx="2372681" cy="2530249"/>
            <a:chOff x="317566" y="3670512"/>
            <a:chExt cx="2372681" cy="25302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/>
                <p:nvPr/>
              </p:nvSpPr>
              <p:spPr>
                <a:xfrm>
                  <a:off x="1802460" y="5166615"/>
                  <a:ext cx="887787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2460" y="5166615"/>
                  <a:ext cx="887787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/>
                <p:nvPr/>
              </p:nvSpPr>
              <p:spPr>
                <a:xfrm>
                  <a:off x="317566" y="3670512"/>
                  <a:ext cx="887787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566" y="3670512"/>
                  <a:ext cx="887787" cy="83099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80EE4CD-9FC2-47EE-A1C1-590F5545535A}"/>
                </a:ext>
              </a:extLst>
            </p:cNvPr>
            <p:cNvGrpSpPr/>
            <p:nvPr/>
          </p:nvGrpSpPr>
          <p:grpSpPr>
            <a:xfrm>
              <a:off x="398340" y="4405138"/>
              <a:ext cx="1794244" cy="1795623"/>
              <a:chOff x="398340" y="4405138"/>
              <a:chExt cx="1794244" cy="1795623"/>
            </a:xfrm>
          </p:grpSpPr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B9FEFF8D-B430-4FDD-B7F2-08F0ED953F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0" y="6200761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615B3D96-B688-4AF6-B34D-9E12DF308BB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-468619" y="5302260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8A20975-5B17-4D11-AAD6-3B1875089663}"/>
                  </a:ext>
                </a:extLst>
              </p:cNvPr>
              <p:cNvSpPr txBox="1"/>
              <p:nvPr/>
            </p:nvSpPr>
            <p:spPr>
              <a:xfrm>
                <a:off x="4711318" y="6130779"/>
                <a:ext cx="1889748" cy="707886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GB" sz="4000" dirty="0">
                    <a:solidFill>
                      <a:srgbClr val="002060"/>
                    </a:solidFill>
                  </a:rPr>
                  <a:t>space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4000" dirty="0">
                    <a:solidFill>
                      <a:srgbClr val="002060"/>
                    </a:solidFill>
                  </a:rPr>
                  <a:t> </a:t>
                </a:r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8A20975-5B17-4D11-AAD6-3B1875089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318" y="6130779"/>
                <a:ext cx="1889748" cy="707886"/>
              </a:xfrm>
              <a:prstGeom prst="rect">
                <a:avLst/>
              </a:prstGeom>
              <a:blipFill>
                <a:blip r:embed="rId9"/>
                <a:stretch>
                  <a:fillRect l="-11613" t="-15517" b="-36207"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D07E302-F744-45A3-BDBF-523C0DF5096F}"/>
              </a:ext>
            </a:extLst>
          </p:cNvPr>
          <p:cNvCxnSpPr>
            <a:cxnSpLocks/>
          </p:cNvCxnSpPr>
          <p:nvPr/>
        </p:nvCxnSpPr>
        <p:spPr>
          <a:xfrm flipH="1">
            <a:off x="294968" y="371436"/>
            <a:ext cx="2959740" cy="6168549"/>
          </a:xfrm>
          <a:prstGeom prst="line">
            <a:avLst/>
          </a:prstGeom>
          <a:ln w="76200">
            <a:solidFill>
              <a:srgbClr val="FF3B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73F4E8B-438B-4A6E-B85A-BE7998AFD2A0}"/>
              </a:ext>
            </a:extLst>
          </p:cNvPr>
          <p:cNvGrpSpPr/>
          <p:nvPr/>
        </p:nvGrpSpPr>
        <p:grpSpPr>
          <a:xfrm>
            <a:off x="377431" y="3966239"/>
            <a:ext cx="2706640" cy="2815506"/>
            <a:chOff x="377431" y="3966239"/>
            <a:chExt cx="2706640" cy="2815506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5BBFDDF-F488-457B-8B86-E824C3C627AA}"/>
                </a:ext>
              </a:extLst>
            </p:cNvPr>
            <p:cNvGrpSpPr/>
            <p:nvPr/>
          </p:nvGrpSpPr>
          <p:grpSpPr>
            <a:xfrm>
              <a:off x="377431" y="4405138"/>
              <a:ext cx="1794244" cy="1876090"/>
              <a:chOff x="360240" y="4381821"/>
              <a:chExt cx="1794244" cy="1876090"/>
            </a:xfrm>
          </p:grpSpPr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185DF383-768A-4D7B-8269-7D2E52FE85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240" y="6257911"/>
                <a:ext cx="1794244" cy="0"/>
              </a:xfrm>
              <a:prstGeom prst="straightConnector1">
                <a:avLst/>
              </a:prstGeom>
              <a:ln w="1270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2437E0AD-0E6F-4C5B-A250-5904C5D14C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8503" y="4381821"/>
                <a:ext cx="892262" cy="1817561"/>
              </a:xfrm>
              <a:prstGeom prst="straightConnector1">
                <a:avLst/>
              </a:prstGeom>
              <a:ln w="1270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66471B61-91C6-43A4-B26A-B4EB5411D57B}"/>
                    </a:ext>
                  </a:extLst>
                </p:cNvPr>
                <p:cNvSpPr txBox="1"/>
                <p:nvPr/>
              </p:nvSpPr>
              <p:spPr>
                <a:xfrm>
                  <a:off x="2196284" y="5860595"/>
                  <a:ext cx="887787" cy="921150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GB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GB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66471B61-91C6-43A4-B26A-B4EB5411D5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6284" y="5860595"/>
                  <a:ext cx="887787" cy="92115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A6E15B5-3890-422E-9D27-B60E9056EB3C}"/>
                    </a:ext>
                  </a:extLst>
                </p:cNvPr>
                <p:cNvSpPr txBox="1"/>
                <p:nvPr/>
              </p:nvSpPr>
              <p:spPr>
                <a:xfrm>
                  <a:off x="1378950" y="3966239"/>
                  <a:ext cx="887787" cy="921150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GB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GB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A6E15B5-3890-422E-9D27-B60E9056E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8950" y="3966239"/>
                  <a:ext cx="887787" cy="92115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4" name="Picture 53" descr="Ford Mustang, Car, Racing Car, Sports Car, Automobile">
            <a:extLst>
              <a:ext uri="{FF2B5EF4-FFF2-40B4-BE49-F238E27FC236}">
                <a16:creationId xmlns:a16="http://schemas.microsoft.com/office/drawing/2014/main" id="{33D14130-49CE-422F-BF6F-388D7DA29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33857" y="143556"/>
            <a:ext cx="1955076" cy="96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89AFB7A-CE3A-4712-9C69-39E27869E2FE}"/>
              </a:ext>
            </a:extLst>
          </p:cNvPr>
          <p:cNvCxnSpPr>
            <a:cxnSpLocks/>
          </p:cNvCxnSpPr>
          <p:nvPr/>
        </p:nvCxnSpPr>
        <p:spPr>
          <a:xfrm flipV="1">
            <a:off x="4267966" y="6195179"/>
            <a:ext cx="1736902" cy="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D3BD5EB3-4D0C-4ADE-8623-294C085D4465}"/>
              </a:ext>
            </a:extLst>
          </p:cNvPr>
          <p:cNvGrpSpPr/>
          <p:nvPr/>
        </p:nvGrpSpPr>
        <p:grpSpPr>
          <a:xfrm>
            <a:off x="6721853" y="3364671"/>
            <a:ext cx="4414502" cy="3328186"/>
            <a:chOff x="7213791" y="3371939"/>
            <a:chExt cx="4414502" cy="33281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25E3408-AE96-414B-9AA5-88EE0CADC015}"/>
                    </a:ext>
                  </a:extLst>
                </p:cNvPr>
                <p:cNvSpPr txBox="1"/>
                <p:nvPr/>
              </p:nvSpPr>
              <p:spPr>
                <a:xfrm>
                  <a:off x="7213791" y="3956232"/>
                  <a:ext cx="4414502" cy="274389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̃"/>
                          <m:ctrlP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GB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𝜅</m:t>
                      </m:r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GB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e>
                      </m:d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 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𝐻𝑧</m:t>
                      </m:r>
                    </m:oMath>
                  </a14:m>
                  <a:r>
                    <a:rPr lang="en-CA" sz="4000" dirty="0">
                      <a:solidFill>
                        <a:srgbClr val="002060"/>
                      </a:solidFill>
                    </a:rPr>
                    <a:t> </a:t>
                  </a:r>
                </a:p>
                <a:p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𝜅</m:t>
                      </m:r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GB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4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e>
                      </m:d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a14:m>
                  <a:r>
                    <a:rPr lang="en-GB" sz="4000" b="0" i="0" dirty="0"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a14:m>
                  <a:r>
                    <a:rPr lang="en-CA" sz="4000" dirty="0">
                      <a:solidFill>
                        <a:srgbClr val="002060"/>
                      </a:solidFill>
                    </a:rPr>
                    <a:t> </a:t>
                  </a:r>
                </a:p>
                <a:p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acc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lang="en-GB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̃"/>
                              <m:ctrlPr>
                                <a:rPr lang="en-GB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1</m:t>
                      </m:r>
                      <m:f>
                        <m:f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a14:m>
                  <a:r>
                    <a:rPr lang="en-CA" sz="4000" dirty="0">
                      <a:solidFill>
                        <a:srgbClr val="002060"/>
                      </a:solidFill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25E3408-AE96-414B-9AA5-88EE0CADC0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3791" y="3956232"/>
                  <a:ext cx="4414502" cy="274389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FE9A2AB-9774-4537-BBB2-E159FF36C76A}"/>
                </a:ext>
              </a:extLst>
            </p:cNvPr>
            <p:cNvSpPr txBox="1"/>
            <p:nvPr/>
          </p:nvSpPr>
          <p:spPr>
            <a:xfrm>
              <a:off x="7213792" y="3371939"/>
              <a:ext cx="2174199" cy="58477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3200" dirty="0"/>
                <a:t>Car’s frame</a:t>
              </a:r>
              <a:endParaRPr lang="en-CA" sz="32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BD7838E-C0F4-43B0-A677-AEA2F192CFA5}"/>
              </a:ext>
            </a:extLst>
          </p:cNvPr>
          <p:cNvGrpSpPr/>
          <p:nvPr/>
        </p:nvGrpSpPr>
        <p:grpSpPr>
          <a:xfrm>
            <a:off x="6729397" y="152400"/>
            <a:ext cx="4489835" cy="3134063"/>
            <a:chOff x="7213791" y="-181112"/>
            <a:chExt cx="4489835" cy="31340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7645E484-7C0C-44CB-9BB6-9C78FBDFEC73}"/>
                    </a:ext>
                  </a:extLst>
                </p:cNvPr>
                <p:cNvSpPr txBox="1"/>
                <p:nvPr/>
              </p:nvSpPr>
              <p:spPr>
                <a:xfrm>
                  <a:off x="7213791" y="403663"/>
                  <a:ext cx="4489835" cy="2549288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4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𝜅</m:t>
                      </m:r>
                      <m:d>
                        <m:d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 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𝐻𝑧</m:t>
                      </m:r>
                    </m:oMath>
                  </a14:m>
                  <a:r>
                    <a:rPr lang="en-CA" sz="4000" dirty="0">
                      <a:solidFill>
                        <a:srgbClr val="002060"/>
                      </a:solidFill>
                    </a:rPr>
                    <a:t> 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  <m:d>
                        <m:d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a14:m>
                  <a:r>
                    <a:rPr lang="en-GB" sz="4000" b="0" i="0" dirty="0"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a14:m>
                  <a:r>
                    <a:rPr lang="en-CA" sz="4000" dirty="0">
                      <a:solidFill>
                        <a:srgbClr val="002060"/>
                      </a:solidFill>
                    </a:rPr>
                    <a:t> 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a14:m>
                  <a:r>
                    <a:rPr lang="en-CA" sz="4000" dirty="0">
                      <a:solidFill>
                        <a:srgbClr val="00206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a14:m>
                  <a:r>
                    <a:rPr lang="en-CA" sz="4000" dirty="0">
                      <a:solidFill>
                        <a:srgbClr val="002060"/>
                      </a:solidFill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7645E484-7C0C-44CB-9BB6-9C78FBDFEC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3791" y="403663"/>
                  <a:ext cx="4489835" cy="254928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BDE551B-8753-4389-B60D-B50797E0FB16}"/>
                </a:ext>
              </a:extLst>
            </p:cNvPr>
            <p:cNvSpPr txBox="1"/>
            <p:nvPr/>
          </p:nvSpPr>
          <p:spPr>
            <a:xfrm>
              <a:off x="7213791" y="-181112"/>
              <a:ext cx="2901759" cy="58477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3200" dirty="0"/>
                <a:t>Einstein’s frame</a:t>
              </a:r>
              <a:endParaRPr lang="en-CA" sz="3200" dirty="0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7501BFF-A340-403E-B2A3-BC8791513B8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486000" y="3881160"/>
              <a:ext cx="1586880" cy="27165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7501BFF-A340-403E-B2A3-BC8791513B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476640" y="3871800"/>
                <a:ext cx="1605600" cy="2735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6695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805">
        <p:fade/>
      </p:transition>
    </mc:Choice>
    <mc:Fallback xmlns="">
      <p:transition spd="med" advTm="168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ED483C6-BF2D-4E16-9667-B9A14B3F0B35}"/>
                  </a:ext>
                </a:extLst>
              </p:cNvPr>
              <p:cNvSpPr txBox="1"/>
              <p:nvPr/>
            </p:nvSpPr>
            <p:spPr>
              <a:xfrm>
                <a:off x="315082" y="5997696"/>
                <a:ext cx="4362412" cy="769441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4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CA" sz="4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28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CA" sz="4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ED483C6-BF2D-4E16-9667-B9A14B3F0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82" y="5997696"/>
                <a:ext cx="4362412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58">
            <a:extLst>
              <a:ext uri="{FF2B5EF4-FFF2-40B4-BE49-F238E27FC236}">
                <a16:creationId xmlns:a16="http://schemas.microsoft.com/office/drawing/2014/main" id="{15F04A48-2E6D-4FBC-AE15-1E6A65947F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l="33255" t="30843" r="54285" b="47276"/>
          <a:stretch/>
        </p:blipFill>
        <p:spPr>
          <a:xfrm>
            <a:off x="7059884" y="26406"/>
            <a:ext cx="5399873" cy="5309873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833E26E8-2A05-4ED3-9B72-8F46D9079D09}"/>
              </a:ext>
            </a:extLst>
          </p:cNvPr>
          <p:cNvGrpSpPr/>
          <p:nvPr/>
        </p:nvGrpSpPr>
        <p:grpSpPr>
          <a:xfrm rot="3777103">
            <a:off x="9412830" y="1341540"/>
            <a:ext cx="2970223" cy="1836937"/>
            <a:chOff x="3057051" y="4534781"/>
            <a:chExt cx="877106" cy="1796365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D0A5260-DBB2-4AF7-860A-292A844DE7CD}"/>
                </a:ext>
              </a:extLst>
            </p:cNvPr>
            <p:cNvCxnSpPr>
              <a:cxnSpLocks/>
            </p:cNvCxnSpPr>
            <p:nvPr/>
          </p:nvCxnSpPr>
          <p:spPr>
            <a:xfrm rot="17822897">
              <a:off x="3013229" y="4668460"/>
              <a:ext cx="654354" cy="3869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4C85B26-D3C3-4577-926F-1F04D2142D73}"/>
                </a:ext>
              </a:extLst>
            </p:cNvPr>
            <p:cNvCxnSpPr>
              <a:cxnSpLocks/>
            </p:cNvCxnSpPr>
            <p:nvPr/>
          </p:nvCxnSpPr>
          <p:spPr>
            <a:xfrm rot="17822897">
              <a:off x="2754073" y="5151062"/>
              <a:ext cx="1483062" cy="877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08ECE37-8A21-41BE-A6B3-C33CF1648270}"/>
                  </a:ext>
                </a:extLst>
              </p:cNvPr>
              <p:cNvSpPr txBox="1"/>
              <p:nvPr/>
            </p:nvSpPr>
            <p:spPr>
              <a:xfrm>
                <a:off x="11232751" y="3961200"/>
                <a:ext cx="873581" cy="1136401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6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CA" sz="6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08ECE37-8A21-41BE-A6B3-C33CF1648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2751" y="3961200"/>
                <a:ext cx="873581" cy="11364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5E2BD11-0B8C-43C4-A328-B42BF6BD51CE}"/>
                  </a:ext>
                </a:extLst>
              </p:cNvPr>
              <p:cNvSpPr txBox="1"/>
              <p:nvPr/>
            </p:nvSpPr>
            <p:spPr>
              <a:xfrm>
                <a:off x="8400501" y="84040"/>
                <a:ext cx="922035" cy="1128386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6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CA" sz="6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5E2BD11-0B8C-43C4-A328-B42BF6BD5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501" y="84040"/>
                <a:ext cx="922035" cy="11283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2A5EDBD3-97BA-4DC7-B83C-607F21A6A6CC}"/>
              </a:ext>
            </a:extLst>
          </p:cNvPr>
          <p:cNvGrpSpPr/>
          <p:nvPr/>
        </p:nvGrpSpPr>
        <p:grpSpPr>
          <a:xfrm>
            <a:off x="7809875" y="1325014"/>
            <a:ext cx="3378172" cy="3334480"/>
            <a:chOff x="398340" y="4429723"/>
            <a:chExt cx="1794244" cy="1771038"/>
          </a:xfrm>
        </p:grpSpPr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650885E2-87E2-4D7D-865C-46FDD57DBE60}"/>
                </a:ext>
              </a:extLst>
            </p:cNvPr>
            <p:cNvCxnSpPr>
              <a:cxnSpLocks/>
            </p:cNvCxnSpPr>
            <p:nvPr/>
          </p:nvCxnSpPr>
          <p:spPr>
            <a:xfrm>
              <a:off x="398340" y="6200761"/>
              <a:ext cx="1794244" cy="0"/>
            </a:xfrm>
            <a:prstGeom prst="straightConnector1">
              <a:avLst/>
            </a:prstGeom>
            <a:ln w="19050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1670CEA0-2CB2-4283-81EB-A2B18461F0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503" y="4429723"/>
              <a:ext cx="880200" cy="1769659"/>
            </a:xfrm>
            <a:prstGeom prst="straightConnector1">
              <a:avLst/>
            </a:prstGeom>
            <a:ln w="19050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9F52D85-1F24-4F64-98C5-9CE981C44BC8}"/>
              </a:ext>
            </a:extLst>
          </p:cNvPr>
          <p:cNvGrpSpPr/>
          <p:nvPr/>
        </p:nvGrpSpPr>
        <p:grpSpPr>
          <a:xfrm rot="3777103">
            <a:off x="6586515" y="989360"/>
            <a:ext cx="5308867" cy="4422598"/>
            <a:chOff x="2702576" y="876786"/>
            <a:chExt cx="2288098" cy="4324919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1512E0A-7EA8-42EA-99F1-B14113BFF400}"/>
                </a:ext>
              </a:extLst>
            </p:cNvPr>
            <p:cNvCxnSpPr>
              <a:cxnSpLocks/>
            </p:cNvCxnSpPr>
            <p:nvPr/>
          </p:nvCxnSpPr>
          <p:spPr>
            <a:xfrm rot="17822897">
              <a:off x="2882568" y="1031590"/>
              <a:ext cx="2262910" cy="195330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6F3D429-443C-49E6-9AF8-86873969B6D5}"/>
                </a:ext>
              </a:extLst>
            </p:cNvPr>
            <p:cNvCxnSpPr>
              <a:cxnSpLocks/>
            </p:cNvCxnSpPr>
            <p:nvPr/>
          </p:nvCxnSpPr>
          <p:spPr>
            <a:xfrm rot="17822897">
              <a:off x="2728098" y="1724693"/>
              <a:ext cx="2262907" cy="195330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0D04C34-19CD-460F-84AB-034D645DBB0F}"/>
                </a:ext>
              </a:extLst>
            </p:cNvPr>
            <p:cNvCxnSpPr>
              <a:cxnSpLocks/>
            </p:cNvCxnSpPr>
            <p:nvPr/>
          </p:nvCxnSpPr>
          <p:spPr>
            <a:xfrm rot="17822897">
              <a:off x="2546536" y="2444540"/>
              <a:ext cx="2281002" cy="196892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95A967C3-28B1-4E08-95EA-0A52A6129E41}"/>
                </a:ext>
              </a:extLst>
            </p:cNvPr>
            <p:cNvCxnSpPr>
              <a:cxnSpLocks/>
            </p:cNvCxnSpPr>
            <p:nvPr/>
          </p:nvCxnSpPr>
          <p:spPr>
            <a:xfrm rot="17822897">
              <a:off x="3128767" y="3494369"/>
              <a:ext cx="1524358" cy="13157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719CA01-7C04-47F6-A367-084BF25F772E}"/>
                </a:ext>
              </a:extLst>
            </p:cNvPr>
            <p:cNvCxnSpPr>
              <a:cxnSpLocks/>
            </p:cNvCxnSpPr>
            <p:nvPr/>
          </p:nvCxnSpPr>
          <p:spPr>
            <a:xfrm rot="17822897">
              <a:off x="3800909" y="4568692"/>
              <a:ext cx="679497" cy="58653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5CED956-7477-446C-91C5-A75CFEF5F0E3}"/>
              </a:ext>
            </a:extLst>
          </p:cNvPr>
          <p:cNvGrpSpPr/>
          <p:nvPr/>
        </p:nvGrpSpPr>
        <p:grpSpPr>
          <a:xfrm>
            <a:off x="8436895" y="4415633"/>
            <a:ext cx="2938641" cy="440963"/>
            <a:chOff x="8436895" y="4415633"/>
            <a:chExt cx="2938641" cy="440963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9791699-D423-4567-BCE3-725F224B3FD4}"/>
                </a:ext>
              </a:extLst>
            </p:cNvPr>
            <p:cNvSpPr/>
            <p:nvPr/>
          </p:nvSpPr>
          <p:spPr>
            <a:xfrm>
              <a:off x="8436895" y="4418411"/>
              <a:ext cx="438185" cy="43818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2B5EB35-202C-43A7-AFA4-F6FABE3B8C39}"/>
                </a:ext>
              </a:extLst>
            </p:cNvPr>
            <p:cNvSpPr/>
            <p:nvPr/>
          </p:nvSpPr>
          <p:spPr>
            <a:xfrm>
              <a:off x="9275071" y="4418411"/>
              <a:ext cx="438185" cy="43818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057A1C4-3C09-454F-923D-FFF4A3F32D83}"/>
                </a:ext>
              </a:extLst>
            </p:cNvPr>
            <p:cNvSpPr/>
            <p:nvPr/>
          </p:nvSpPr>
          <p:spPr>
            <a:xfrm>
              <a:off x="10071352" y="4415633"/>
              <a:ext cx="438185" cy="43818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F9077C6-2B0B-4002-8494-D19183ACD3EE}"/>
                </a:ext>
              </a:extLst>
            </p:cNvPr>
            <p:cNvSpPr/>
            <p:nvPr/>
          </p:nvSpPr>
          <p:spPr>
            <a:xfrm>
              <a:off x="10937351" y="4418411"/>
              <a:ext cx="438185" cy="43818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C0E30E2-727F-42E5-B84A-99C2896B0D8A}"/>
              </a:ext>
            </a:extLst>
          </p:cNvPr>
          <p:cNvGrpSpPr/>
          <p:nvPr/>
        </p:nvGrpSpPr>
        <p:grpSpPr>
          <a:xfrm>
            <a:off x="8054946" y="1182523"/>
            <a:ext cx="1689898" cy="2887364"/>
            <a:chOff x="8054946" y="1182523"/>
            <a:chExt cx="1689898" cy="2887364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6871F6C-72F2-4267-B173-A50DF905D53F}"/>
                </a:ext>
              </a:extLst>
            </p:cNvPr>
            <p:cNvSpPr/>
            <p:nvPr/>
          </p:nvSpPr>
          <p:spPr>
            <a:xfrm rot="17840793">
              <a:off x="8054946" y="3631702"/>
              <a:ext cx="438185" cy="438185"/>
            </a:xfrm>
            <a:prstGeom prst="ellipse">
              <a:avLst/>
            </a:prstGeom>
            <a:solidFill>
              <a:srgbClr val="0BE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CF2FA43D-92A3-4606-B49F-EF0191B15C52}"/>
                </a:ext>
              </a:extLst>
            </p:cNvPr>
            <p:cNvSpPr/>
            <p:nvPr/>
          </p:nvSpPr>
          <p:spPr>
            <a:xfrm rot="17840793">
              <a:off x="8485261" y="2756928"/>
              <a:ext cx="438185" cy="438185"/>
            </a:xfrm>
            <a:prstGeom prst="ellipse">
              <a:avLst/>
            </a:prstGeom>
            <a:solidFill>
              <a:srgbClr val="0BE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A06ABEC0-FCDC-4C10-A269-4FF243520585}"/>
                </a:ext>
              </a:extLst>
            </p:cNvPr>
            <p:cNvSpPr/>
            <p:nvPr/>
          </p:nvSpPr>
          <p:spPr>
            <a:xfrm rot="17840793">
              <a:off x="8882123" y="1970129"/>
              <a:ext cx="438185" cy="438185"/>
            </a:xfrm>
            <a:prstGeom prst="ellipse">
              <a:avLst/>
            </a:prstGeom>
            <a:solidFill>
              <a:srgbClr val="0BE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B817371-7353-4C0D-8AB8-BDD8DDF07FAA}"/>
                </a:ext>
              </a:extLst>
            </p:cNvPr>
            <p:cNvSpPr/>
            <p:nvPr/>
          </p:nvSpPr>
          <p:spPr>
            <a:xfrm rot="17840793">
              <a:off x="9306659" y="1182523"/>
              <a:ext cx="438185" cy="438185"/>
            </a:xfrm>
            <a:prstGeom prst="ellipse">
              <a:avLst/>
            </a:prstGeom>
            <a:solidFill>
              <a:srgbClr val="0BE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91" name="Picture 90">
            <a:extLst>
              <a:ext uri="{FF2B5EF4-FFF2-40B4-BE49-F238E27FC236}">
                <a16:creationId xmlns:a16="http://schemas.microsoft.com/office/drawing/2014/main" id="{D99DE619-EBA1-4F43-8CE8-099515CB66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l="33255" t="30843" r="54285" b="47276"/>
          <a:stretch/>
        </p:blipFill>
        <p:spPr>
          <a:xfrm>
            <a:off x="-275621" y="-656"/>
            <a:ext cx="5399873" cy="5309873"/>
          </a:xfrm>
          <a:prstGeom prst="rect">
            <a:avLst/>
          </a:prstGeom>
        </p:spPr>
      </p:pic>
      <p:grpSp>
        <p:nvGrpSpPr>
          <p:cNvPr id="92" name="Group 91">
            <a:extLst>
              <a:ext uri="{FF2B5EF4-FFF2-40B4-BE49-F238E27FC236}">
                <a16:creationId xmlns:a16="http://schemas.microsoft.com/office/drawing/2014/main" id="{6BD523A4-FB4D-4DE8-B56F-FC27685A4979}"/>
              </a:ext>
            </a:extLst>
          </p:cNvPr>
          <p:cNvGrpSpPr/>
          <p:nvPr/>
        </p:nvGrpSpPr>
        <p:grpSpPr>
          <a:xfrm rot="3777103">
            <a:off x="2077325" y="1314478"/>
            <a:ext cx="2970223" cy="1836937"/>
            <a:chOff x="3057051" y="4534781"/>
            <a:chExt cx="877106" cy="1796365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BBE69888-6BCD-4380-B430-4B7EFF2BC8BC}"/>
                </a:ext>
              </a:extLst>
            </p:cNvPr>
            <p:cNvCxnSpPr>
              <a:cxnSpLocks/>
            </p:cNvCxnSpPr>
            <p:nvPr/>
          </p:nvCxnSpPr>
          <p:spPr>
            <a:xfrm rot="17822897">
              <a:off x="3013229" y="4668460"/>
              <a:ext cx="654354" cy="3869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78F6A3CC-91CB-4EA9-A7DD-17936DDFCB8F}"/>
                </a:ext>
              </a:extLst>
            </p:cNvPr>
            <p:cNvCxnSpPr>
              <a:cxnSpLocks/>
            </p:cNvCxnSpPr>
            <p:nvPr/>
          </p:nvCxnSpPr>
          <p:spPr>
            <a:xfrm rot="17822897">
              <a:off x="2754073" y="5151062"/>
              <a:ext cx="1483062" cy="877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820E083-4286-4E5B-9BB7-39F882DDF737}"/>
                  </a:ext>
                </a:extLst>
              </p:cNvPr>
              <p:cNvSpPr txBox="1"/>
              <p:nvPr/>
            </p:nvSpPr>
            <p:spPr>
              <a:xfrm>
                <a:off x="4068619" y="4094969"/>
                <a:ext cx="873581" cy="1015663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820E083-4286-4E5B-9BB7-39F882DDF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619" y="4094969"/>
                <a:ext cx="873581" cy="1015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2674D02-4D4E-4FD1-97D3-619A3D3002C5}"/>
                  </a:ext>
                </a:extLst>
              </p:cNvPr>
              <p:cNvSpPr txBox="1"/>
              <p:nvPr/>
            </p:nvSpPr>
            <p:spPr>
              <a:xfrm>
                <a:off x="205848" y="-24898"/>
                <a:ext cx="922035" cy="1015663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2674D02-4D4E-4FD1-97D3-619A3D300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48" y="-24898"/>
                <a:ext cx="922035" cy="10156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65DB835F-540E-4CF4-8B1F-67BFBF97FC6D}"/>
              </a:ext>
            </a:extLst>
          </p:cNvPr>
          <p:cNvGrpSpPr/>
          <p:nvPr/>
        </p:nvGrpSpPr>
        <p:grpSpPr>
          <a:xfrm>
            <a:off x="474370" y="1251663"/>
            <a:ext cx="3378172" cy="3380768"/>
            <a:chOff x="398340" y="4405138"/>
            <a:chExt cx="1794244" cy="1795623"/>
          </a:xfrm>
        </p:grpSpPr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1A46D9CA-DD02-480F-BDD3-59CE5C272CC9}"/>
                </a:ext>
              </a:extLst>
            </p:cNvPr>
            <p:cNvCxnSpPr>
              <a:cxnSpLocks/>
            </p:cNvCxnSpPr>
            <p:nvPr/>
          </p:nvCxnSpPr>
          <p:spPr>
            <a:xfrm>
              <a:off x="398340" y="6200761"/>
              <a:ext cx="1794244" cy="0"/>
            </a:xfrm>
            <a:prstGeom prst="straightConnector1">
              <a:avLst/>
            </a:prstGeom>
            <a:ln w="190500">
              <a:solidFill>
                <a:srgbClr val="0070C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E5FAEA48-9968-4549-92FC-39D5CB41965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468619" y="5302260"/>
              <a:ext cx="1794244" cy="0"/>
            </a:xfrm>
            <a:prstGeom prst="straightConnector1">
              <a:avLst/>
            </a:prstGeom>
            <a:ln w="190500">
              <a:solidFill>
                <a:srgbClr val="0070C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32E79C69-4A9C-4445-902C-74D35D3038E3}"/>
              </a:ext>
            </a:extLst>
          </p:cNvPr>
          <p:cNvGrpSpPr/>
          <p:nvPr/>
        </p:nvGrpSpPr>
        <p:grpSpPr>
          <a:xfrm rot="3777103">
            <a:off x="-748990" y="962298"/>
            <a:ext cx="5308867" cy="4422598"/>
            <a:chOff x="2702576" y="876786"/>
            <a:chExt cx="2288098" cy="4324919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C203311-563F-4FE3-A0DF-9EE7C4828F20}"/>
                </a:ext>
              </a:extLst>
            </p:cNvPr>
            <p:cNvCxnSpPr>
              <a:cxnSpLocks/>
            </p:cNvCxnSpPr>
            <p:nvPr/>
          </p:nvCxnSpPr>
          <p:spPr>
            <a:xfrm rot="17822897">
              <a:off x="2882568" y="1031590"/>
              <a:ext cx="2262910" cy="195330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44349BA-1D1D-466F-82E8-001B2B13FF83}"/>
                </a:ext>
              </a:extLst>
            </p:cNvPr>
            <p:cNvCxnSpPr>
              <a:cxnSpLocks/>
            </p:cNvCxnSpPr>
            <p:nvPr/>
          </p:nvCxnSpPr>
          <p:spPr>
            <a:xfrm rot="17822897">
              <a:off x="2728098" y="1724693"/>
              <a:ext cx="2262907" cy="195330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E1F5DFB-48ED-47B9-A188-532629F7B1B8}"/>
                </a:ext>
              </a:extLst>
            </p:cNvPr>
            <p:cNvCxnSpPr>
              <a:cxnSpLocks/>
            </p:cNvCxnSpPr>
            <p:nvPr/>
          </p:nvCxnSpPr>
          <p:spPr>
            <a:xfrm rot="17822897">
              <a:off x="2546536" y="2444540"/>
              <a:ext cx="2281002" cy="196892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587ECA76-1AAE-4307-800E-2058DE4EBA92}"/>
                </a:ext>
              </a:extLst>
            </p:cNvPr>
            <p:cNvCxnSpPr>
              <a:cxnSpLocks/>
            </p:cNvCxnSpPr>
            <p:nvPr/>
          </p:nvCxnSpPr>
          <p:spPr>
            <a:xfrm rot="17822897">
              <a:off x="3128767" y="3494369"/>
              <a:ext cx="1524358" cy="13157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8BBE583-1DF7-40B1-A2E3-4F19CC17391D}"/>
                </a:ext>
              </a:extLst>
            </p:cNvPr>
            <p:cNvCxnSpPr>
              <a:cxnSpLocks/>
            </p:cNvCxnSpPr>
            <p:nvPr/>
          </p:nvCxnSpPr>
          <p:spPr>
            <a:xfrm rot="17822897">
              <a:off x="3800909" y="4568692"/>
              <a:ext cx="679497" cy="58653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8E92B81-7AA5-4616-9A2C-10C68B09D0D7}"/>
              </a:ext>
            </a:extLst>
          </p:cNvPr>
          <p:cNvGrpSpPr/>
          <p:nvPr/>
        </p:nvGrpSpPr>
        <p:grpSpPr>
          <a:xfrm>
            <a:off x="1144153" y="4415589"/>
            <a:ext cx="2938641" cy="440963"/>
            <a:chOff x="1144153" y="4415589"/>
            <a:chExt cx="2938641" cy="440963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63FA4A29-B101-4129-8699-51A2FDC495F6}"/>
                </a:ext>
              </a:extLst>
            </p:cNvPr>
            <p:cNvSpPr/>
            <p:nvPr/>
          </p:nvSpPr>
          <p:spPr>
            <a:xfrm>
              <a:off x="1144153" y="4418367"/>
              <a:ext cx="438185" cy="4381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ACF33284-8789-456C-AC29-41D09EE72B61}"/>
                </a:ext>
              </a:extLst>
            </p:cNvPr>
            <p:cNvSpPr/>
            <p:nvPr/>
          </p:nvSpPr>
          <p:spPr>
            <a:xfrm>
              <a:off x="1982329" y="4418367"/>
              <a:ext cx="438185" cy="4381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14BE507-8C90-47D1-9A14-AC48269FB8BF}"/>
                </a:ext>
              </a:extLst>
            </p:cNvPr>
            <p:cNvSpPr/>
            <p:nvPr/>
          </p:nvSpPr>
          <p:spPr>
            <a:xfrm>
              <a:off x="2778610" y="4415589"/>
              <a:ext cx="438185" cy="4381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B37C76EF-04E3-4781-B62F-FBEDA7F1365B}"/>
                </a:ext>
              </a:extLst>
            </p:cNvPr>
            <p:cNvSpPr/>
            <p:nvPr/>
          </p:nvSpPr>
          <p:spPr>
            <a:xfrm>
              <a:off x="3644609" y="4418367"/>
              <a:ext cx="438185" cy="4381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883D23C-225E-465C-87C7-C09FBEAF3FE4}"/>
              </a:ext>
            </a:extLst>
          </p:cNvPr>
          <p:cNvGrpSpPr/>
          <p:nvPr/>
        </p:nvGrpSpPr>
        <p:grpSpPr>
          <a:xfrm>
            <a:off x="315083" y="1129621"/>
            <a:ext cx="438185" cy="2075065"/>
            <a:chOff x="315083" y="1129621"/>
            <a:chExt cx="438185" cy="2075065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B7CE7D5-EDDF-44CD-B9E1-921FDAF60C22}"/>
                </a:ext>
              </a:extLst>
            </p:cNvPr>
            <p:cNvSpPr/>
            <p:nvPr/>
          </p:nvSpPr>
          <p:spPr>
            <a:xfrm rot="16200000">
              <a:off x="315083" y="2766501"/>
              <a:ext cx="438185" cy="438185"/>
            </a:xfrm>
            <a:prstGeom prst="ellipse">
              <a:avLst/>
            </a:prstGeom>
            <a:solidFill>
              <a:srgbClr val="FF6E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AAFD9220-CBCF-497A-A449-8BC113B219CF}"/>
                </a:ext>
              </a:extLst>
            </p:cNvPr>
            <p:cNvSpPr/>
            <p:nvPr/>
          </p:nvSpPr>
          <p:spPr>
            <a:xfrm rot="16200000">
              <a:off x="315083" y="1129621"/>
              <a:ext cx="438185" cy="438185"/>
            </a:xfrm>
            <a:prstGeom prst="ellipse">
              <a:avLst/>
            </a:prstGeom>
            <a:solidFill>
              <a:srgbClr val="FF6E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A3BDBC0-4FBF-4C13-8B21-0DCB696A127C}"/>
                  </a:ext>
                </a:extLst>
              </p:cNvPr>
              <p:cNvSpPr txBox="1"/>
              <p:nvPr/>
            </p:nvSpPr>
            <p:spPr>
              <a:xfrm>
                <a:off x="7494646" y="5937955"/>
                <a:ext cx="3997696" cy="837730"/>
              </a:xfrm>
              <a:prstGeom prst="rect">
                <a:avLst/>
              </a:prstGeom>
              <a:noFill/>
              <a:ln w="5715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GB" sz="4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GB" sz="4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e>
                    </m:d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CA" sz="4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24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A3BDBC0-4FBF-4C13-8B21-0DCB696A1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4646" y="5937955"/>
                <a:ext cx="3997696" cy="8377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5715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EC567CC5-6C6B-497B-9CFD-492DF7834D9C}"/>
                  </a:ext>
                </a:extLst>
              </p:cNvPr>
              <p:cNvSpPr txBox="1"/>
              <p:nvPr/>
            </p:nvSpPr>
            <p:spPr>
              <a:xfrm>
                <a:off x="7424404" y="5037034"/>
                <a:ext cx="4138179" cy="834459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0BE6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𝜅</m:t>
                      </m:r>
                      <m:d>
                        <m:d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GB" sz="4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GB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0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40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e>
                      </m: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=4 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𝐻𝑧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EC567CC5-6C6B-497B-9CFD-492DF7834D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4404" y="5037034"/>
                <a:ext cx="4138179" cy="83445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57150">
                <a:solidFill>
                  <a:srgbClr val="0BE60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5B60817-061D-449F-B8E6-786D7B7ED083}"/>
                  </a:ext>
                </a:extLst>
              </p:cNvPr>
              <p:cNvSpPr txBox="1"/>
              <p:nvPr/>
            </p:nvSpPr>
            <p:spPr>
              <a:xfrm>
                <a:off x="408158" y="5140048"/>
                <a:ext cx="4207969" cy="707886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FF6E0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𝜅</m:t>
                      </m:r>
                      <m:d>
                        <m:d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=2 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𝐻𝑧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5B60817-061D-449F-B8E6-786D7B7E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58" y="5140048"/>
                <a:ext cx="4207969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57150">
                <a:solidFill>
                  <a:srgbClr val="FF6E0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TextBox 113">
            <a:extLst>
              <a:ext uri="{FF2B5EF4-FFF2-40B4-BE49-F238E27FC236}">
                <a16:creationId xmlns:a16="http://schemas.microsoft.com/office/drawing/2014/main" id="{4AA1B838-985A-4BCF-B53E-4464588DE4FA}"/>
              </a:ext>
            </a:extLst>
          </p:cNvPr>
          <p:cNvSpPr txBox="1"/>
          <p:nvPr/>
        </p:nvSpPr>
        <p:spPr>
          <a:xfrm>
            <a:off x="3252821" y="1551770"/>
            <a:ext cx="5117378" cy="144655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We can also figure this out algebraically.</a:t>
            </a:r>
            <a:endParaRPr lang="en-CA" sz="4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108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671">
        <p:fade/>
      </p:transition>
    </mc:Choice>
    <mc:Fallback xmlns="">
      <p:transition spd="med" advTm="66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12" grpId="0" animBg="1"/>
      <p:bldP spid="113" grpId="0" animBg="1"/>
      <p:bldP spid="58" grpId="0" animBg="1"/>
      <p:bldP spid="1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CF3B29B6-B760-463D-8E62-451B49BF5E44}"/>
              </a:ext>
            </a:extLst>
          </p:cNvPr>
          <p:cNvGrpSpPr/>
          <p:nvPr/>
        </p:nvGrpSpPr>
        <p:grpSpPr>
          <a:xfrm rot="2767760">
            <a:off x="5836798" y="2199740"/>
            <a:ext cx="3611310" cy="2542909"/>
            <a:chOff x="3390975" y="2220686"/>
            <a:chExt cx="5312523" cy="374082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FBF105E-E11E-43C5-977A-332D4ECC8138}"/>
                </a:ext>
              </a:extLst>
            </p:cNvPr>
            <p:cNvSpPr/>
            <p:nvPr/>
          </p:nvSpPr>
          <p:spPr>
            <a:xfrm>
              <a:off x="5993130" y="4074711"/>
              <a:ext cx="205740" cy="2057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89A814F-4341-449F-BF12-C833A4E5A436}"/>
                </a:ext>
              </a:extLst>
            </p:cNvPr>
            <p:cNvGrpSpPr/>
            <p:nvPr/>
          </p:nvGrpSpPr>
          <p:grpSpPr>
            <a:xfrm>
              <a:off x="3390975" y="2220686"/>
              <a:ext cx="5312523" cy="3740822"/>
              <a:chOff x="3390975" y="2662197"/>
              <a:chExt cx="5312523" cy="2857800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2C8B5F2B-F18D-4484-8910-2047D6C82749}"/>
                  </a:ext>
                </a:extLst>
              </p:cNvPr>
              <p:cNvGrpSpPr/>
              <p:nvPr/>
            </p:nvGrpSpPr>
            <p:grpSpPr>
              <a:xfrm>
                <a:off x="4639650" y="3100665"/>
                <a:ext cx="2888903" cy="2114506"/>
                <a:chOff x="4639650" y="3100665"/>
                <a:chExt cx="2888903" cy="2114506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CC131D5A-CA42-4274-99DF-35E5B26BCAC6}"/>
                    </a:ext>
                  </a:extLst>
                </p:cNvPr>
                <p:cNvGrpSpPr/>
                <p:nvPr/>
              </p:nvGrpSpPr>
              <p:grpSpPr>
                <a:xfrm>
                  <a:off x="4639650" y="3100665"/>
                  <a:ext cx="2888903" cy="2114506"/>
                  <a:chOff x="1050873" y="1266825"/>
                  <a:chExt cx="4041879" cy="4322790"/>
                </a:xfrm>
              </p:grpSpPr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D98FAE32-48F9-4210-9EA6-287062600BC7}"/>
                      </a:ext>
                    </a:extLst>
                  </p:cNvPr>
                  <p:cNvCxnSpPr/>
                  <p:nvPr/>
                </p:nvCxnSpPr>
                <p:spPr>
                  <a:xfrm>
                    <a:off x="1060398" y="1991653"/>
                    <a:ext cx="403235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EE4EBA1A-3859-44CB-BB10-AB26D85BCA8F}"/>
                      </a:ext>
                    </a:extLst>
                  </p:cNvPr>
                  <p:cNvCxnSpPr/>
                  <p:nvPr/>
                </p:nvCxnSpPr>
                <p:spPr>
                  <a:xfrm>
                    <a:off x="1060398" y="2701344"/>
                    <a:ext cx="403235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>
                    <a:extLst>
                      <a:ext uri="{FF2B5EF4-FFF2-40B4-BE49-F238E27FC236}">
                        <a16:creationId xmlns:a16="http://schemas.microsoft.com/office/drawing/2014/main" id="{9D602A2D-A169-4904-9776-9DA531DC35A2}"/>
                      </a:ext>
                    </a:extLst>
                  </p:cNvPr>
                  <p:cNvCxnSpPr/>
                  <p:nvPr/>
                </p:nvCxnSpPr>
                <p:spPr>
                  <a:xfrm>
                    <a:off x="1060398" y="3429000"/>
                    <a:ext cx="403235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>
                    <a:extLst>
                      <a:ext uri="{FF2B5EF4-FFF2-40B4-BE49-F238E27FC236}">
                        <a16:creationId xmlns:a16="http://schemas.microsoft.com/office/drawing/2014/main" id="{7A9EAE50-22A1-4EF8-841C-ACDCDDCE5C27}"/>
                      </a:ext>
                    </a:extLst>
                  </p:cNvPr>
                  <p:cNvCxnSpPr/>
                  <p:nvPr/>
                </p:nvCxnSpPr>
                <p:spPr>
                  <a:xfrm>
                    <a:off x="1060398" y="4152268"/>
                    <a:ext cx="403235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AD646CEF-458B-462E-96FB-750199552120}"/>
                      </a:ext>
                    </a:extLst>
                  </p:cNvPr>
                  <p:cNvCxnSpPr/>
                  <p:nvPr/>
                </p:nvCxnSpPr>
                <p:spPr>
                  <a:xfrm>
                    <a:off x="1060398" y="4861959"/>
                    <a:ext cx="403235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>
                    <a:extLst>
                      <a:ext uri="{FF2B5EF4-FFF2-40B4-BE49-F238E27FC236}">
                        <a16:creationId xmlns:a16="http://schemas.microsoft.com/office/drawing/2014/main" id="{81A696AE-1E55-4539-B5DD-91E4D00A4D45}"/>
                      </a:ext>
                    </a:extLst>
                  </p:cNvPr>
                  <p:cNvCxnSpPr/>
                  <p:nvPr/>
                </p:nvCxnSpPr>
                <p:spPr>
                  <a:xfrm>
                    <a:off x="1060398" y="5589615"/>
                    <a:ext cx="403235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8FE8CD8E-9821-4FE4-8598-2C574D1FDB50}"/>
                      </a:ext>
                    </a:extLst>
                  </p:cNvPr>
                  <p:cNvCxnSpPr/>
                  <p:nvPr/>
                </p:nvCxnSpPr>
                <p:spPr>
                  <a:xfrm>
                    <a:off x="1050873" y="1266825"/>
                    <a:ext cx="403235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F73E2A2B-4C86-4339-9A9F-62C6356645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89339" y="3901881"/>
                  <a:ext cx="0" cy="256419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71B30766-FA2C-48EC-A922-9857006AC2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21899" y="3901881"/>
                  <a:ext cx="0" cy="256419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4E3A1F0-E33C-4CD1-88BB-91272A76AE97}"/>
                  </a:ext>
                </a:extLst>
              </p:cNvPr>
              <p:cNvSpPr/>
              <p:nvPr/>
            </p:nvSpPr>
            <p:spPr>
              <a:xfrm>
                <a:off x="3390975" y="2662197"/>
                <a:ext cx="1495817" cy="28484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96B6964-47C8-40A2-A22F-18589972C78F}"/>
                  </a:ext>
                </a:extLst>
              </p:cNvPr>
              <p:cNvSpPr/>
              <p:nvPr/>
            </p:nvSpPr>
            <p:spPr>
              <a:xfrm>
                <a:off x="7207681" y="2671584"/>
                <a:ext cx="1495817" cy="28484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434BB87-AE5E-4D63-94FA-FCB114D6B35C}"/>
              </a:ext>
            </a:extLst>
          </p:cNvPr>
          <p:cNvCxnSpPr>
            <a:cxnSpLocks/>
          </p:cNvCxnSpPr>
          <p:nvPr/>
        </p:nvCxnSpPr>
        <p:spPr>
          <a:xfrm flipV="1">
            <a:off x="516795" y="2355972"/>
            <a:ext cx="1202401" cy="1536290"/>
          </a:xfrm>
          <a:prstGeom prst="straightConnector1">
            <a:avLst/>
          </a:prstGeom>
          <a:ln w="152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420C582-9AC2-4A38-8EC3-1CF3C62C4907}"/>
              </a:ext>
            </a:extLst>
          </p:cNvPr>
          <p:cNvSpPr txBox="1"/>
          <p:nvPr/>
        </p:nvSpPr>
        <p:spPr>
          <a:xfrm>
            <a:off x="386971" y="125911"/>
            <a:ext cx="522046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Vector = an arrow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dirty="0"/>
              <a:t>Represents something </a:t>
            </a:r>
            <a:br>
              <a:rPr lang="en-GB" sz="4000" dirty="0"/>
            </a:br>
            <a:r>
              <a:rPr lang="en-GB" sz="4000" dirty="0"/>
              <a:t>with </a:t>
            </a:r>
            <a:r>
              <a:rPr lang="en-GB" sz="4000" u="sng" dirty="0"/>
              <a:t>direction</a:t>
            </a:r>
            <a:r>
              <a:rPr lang="en-GB" sz="4000" dirty="0"/>
              <a:t> and </a:t>
            </a:r>
            <a:r>
              <a:rPr lang="en-GB" sz="4000" u="sng" dirty="0"/>
              <a:t>size</a:t>
            </a:r>
            <a:endParaRPr lang="en-CA" sz="4000" u="sng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796594B-807C-4671-ADCF-174CBDAFC057}"/>
              </a:ext>
            </a:extLst>
          </p:cNvPr>
          <p:cNvSpPr txBox="1"/>
          <p:nvPr/>
        </p:nvSpPr>
        <p:spPr>
          <a:xfrm>
            <a:off x="6172330" y="136505"/>
            <a:ext cx="59022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 err="1"/>
              <a:t>Covector</a:t>
            </a:r>
            <a:r>
              <a:rPr lang="en-GB" sz="4000" b="1" dirty="0"/>
              <a:t> = a stack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dirty="0"/>
              <a:t>Represents something </a:t>
            </a:r>
            <a:br>
              <a:rPr lang="en-GB" sz="4000" dirty="0"/>
            </a:br>
            <a:r>
              <a:rPr lang="en-GB" sz="4000" dirty="0"/>
              <a:t>with </a:t>
            </a:r>
            <a:r>
              <a:rPr lang="en-GB" sz="4000" u="sng" dirty="0"/>
              <a:t>direction</a:t>
            </a:r>
            <a:r>
              <a:rPr lang="en-GB" sz="4000" dirty="0"/>
              <a:t> and </a:t>
            </a:r>
            <a:r>
              <a:rPr lang="en-GB" sz="4000" u="sng" dirty="0"/>
              <a:t>density</a:t>
            </a:r>
            <a:endParaRPr lang="en-CA" sz="4000" u="sng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4B0D9F9-16FF-4B33-A762-879E5C7F28A9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611F4FB-231C-44B0-A285-19F34C75AC51}"/>
              </a:ext>
            </a:extLst>
          </p:cNvPr>
          <p:cNvSpPr txBox="1"/>
          <p:nvPr/>
        </p:nvSpPr>
        <p:spPr>
          <a:xfrm>
            <a:off x="2038645" y="2235272"/>
            <a:ext cx="41061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Give geometrical representation of: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/>
              <a:t>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/>
              <a:t>Velocity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/>
              <a:t>Acceleration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/>
              <a:t>Momentum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/>
              <a:t>Force</a:t>
            </a:r>
          </a:p>
          <a:p>
            <a:r>
              <a:rPr lang="en-GB" sz="3600" dirty="0"/>
              <a:t>(3D and 4D versions)</a:t>
            </a:r>
            <a:endParaRPr lang="en-CA" sz="36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D7DF0D4-629A-450A-B570-68D3F68F3E33}"/>
              </a:ext>
            </a:extLst>
          </p:cNvPr>
          <p:cNvSpPr txBox="1"/>
          <p:nvPr/>
        </p:nvSpPr>
        <p:spPr>
          <a:xfrm>
            <a:off x="8747037" y="2323760"/>
            <a:ext cx="36596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Give geometrical representation of: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/>
              <a:t>Waves</a:t>
            </a:r>
          </a:p>
          <a:p>
            <a:r>
              <a:rPr lang="en-GB" sz="3600" dirty="0"/>
              <a:t>(Doppler effect)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C328E4-2154-49E2-B8A0-21B4390B8061}"/>
              </a:ext>
            </a:extLst>
          </p:cNvPr>
          <p:cNvSpPr txBox="1"/>
          <p:nvPr/>
        </p:nvSpPr>
        <p:spPr>
          <a:xfrm>
            <a:off x="6172330" y="5404752"/>
            <a:ext cx="62343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Density in time = </a:t>
            </a:r>
            <a:r>
              <a:rPr lang="en-GB" sz="3600" dirty="0">
                <a:solidFill>
                  <a:srgbClr val="FF0000"/>
                </a:solidFill>
              </a:rPr>
              <a:t>frequency</a:t>
            </a:r>
          </a:p>
          <a:p>
            <a:r>
              <a:rPr lang="en-GB" sz="3600" dirty="0"/>
              <a:t>Density in space = </a:t>
            </a:r>
            <a:r>
              <a:rPr lang="en-GB" sz="3600" dirty="0">
                <a:solidFill>
                  <a:srgbClr val="0070C0"/>
                </a:solidFill>
              </a:rPr>
              <a:t>wavenumber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974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869">
        <p:fade/>
      </p:transition>
    </mc:Choice>
    <mc:Fallback xmlns="">
      <p:transition spd="med" advTm="298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build="p"/>
      <p:bldP spid="58" grpId="0" uiExpand="1" build="p"/>
      <p:bldP spid="24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74566EE-3D6D-4664-854F-C7E8554DE7D3}"/>
              </a:ext>
            </a:extLst>
          </p:cNvPr>
          <p:cNvGrpSpPr/>
          <p:nvPr/>
        </p:nvGrpSpPr>
        <p:grpSpPr>
          <a:xfrm>
            <a:off x="817404" y="1221048"/>
            <a:ext cx="4585858" cy="5017529"/>
            <a:chOff x="108102" y="3862883"/>
            <a:chExt cx="2696166" cy="2949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/>
                <p:nvPr/>
              </p:nvSpPr>
              <p:spPr>
                <a:xfrm>
                  <a:off x="1867683" y="5616311"/>
                  <a:ext cx="607984" cy="488568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7683" y="5616311"/>
                  <a:ext cx="607984" cy="48856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/>
                <p:nvPr/>
              </p:nvSpPr>
              <p:spPr>
                <a:xfrm>
                  <a:off x="108102" y="3862883"/>
                  <a:ext cx="607984" cy="488568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02" y="3862883"/>
                  <a:ext cx="607984" cy="48856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80EE4CD-9FC2-47EE-A1C1-590F5545535A}"/>
                </a:ext>
              </a:extLst>
            </p:cNvPr>
            <p:cNvGrpSpPr/>
            <p:nvPr/>
          </p:nvGrpSpPr>
          <p:grpSpPr>
            <a:xfrm>
              <a:off x="398340" y="4405138"/>
              <a:ext cx="1794244" cy="1795623"/>
              <a:chOff x="398340" y="4405138"/>
              <a:chExt cx="1794244" cy="1795623"/>
            </a:xfrm>
          </p:grpSpPr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B9FEFF8D-B430-4FDD-B7F2-08F0ED953F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0" y="6200761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615B3D96-B688-4AF6-B34D-9E12DF308BB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-468619" y="5302260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00080CE-3CC0-491C-82D0-CB97E38F32C4}"/>
                </a:ext>
              </a:extLst>
            </p:cNvPr>
            <p:cNvGrpSpPr/>
            <p:nvPr/>
          </p:nvGrpSpPr>
          <p:grpSpPr>
            <a:xfrm>
              <a:off x="377431" y="3885426"/>
              <a:ext cx="2426837" cy="2927415"/>
              <a:chOff x="377431" y="3885426"/>
              <a:chExt cx="2426837" cy="2927415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8BF0D180-D4F6-47E7-AC45-5491F6771CDF}"/>
                  </a:ext>
                </a:extLst>
              </p:cNvPr>
              <p:cNvGrpSpPr/>
              <p:nvPr/>
            </p:nvGrpSpPr>
            <p:grpSpPr>
              <a:xfrm>
                <a:off x="377431" y="4449938"/>
                <a:ext cx="1794244" cy="1831290"/>
                <a:chOff x="360240" y="4426621"/>
                <a:chExt cx="1794244" cy="1831290"/>
              </a:xfrm>
            </p:grpSpPr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964E354D-DFC9-4384-9DC5-F28D392D9B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0240" y="6257911"/>
                  <a:ext cx="1794244" cy="0"/>
                </a:xfrm>
                <a:prstGeom prst="straightConnector1">
                  <a:avLst/>
                </a:prstGeom>
                <a:ln w="1270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8D5E79E4-A0C3-4E3F-8947-D253881BBA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4903" y="4426621"/>
                  <a:ext cx="892262" cy="1817561"/>
                </a:xfrm>
                <a:prstGeom prst="straightConnector1">
                  <a:avLst/>
                </a:prstGeom>
                <a:ln w="1270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36DB95A-9511-4278-B823-7A9CF9390889}"/>
                      </a:ext>
                    </a:extLst>
                  </p:cNvPr>
                  <p:cNvSpPr txBox="1"/>
                  <p:nvPr/>
                </p:nvSpPr>
                <p:spPr>
                  <a:xfrm>
                    <a:off x="2196284" y="6267499"/>
                    <a:ext cx="607984" cy="545342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GB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GB" sz="4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36DB95A-9511-4278-B823-7A9CF93908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96284" y="6267499"/>
                    <a:ext cx="607984" cy="54534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064D6522-E147-40A0-BB0D-1EBB8E55BAB9}"/>
                      </a:ext>
                    </a:extLst>
                  </p:cNvPr>
                  <p:cNvSpPr txBox="1"/>
                  <p:nvPr/>
                </p:nvSpPr>
                <p:spPr>
                  <a:xfrm>
                    <a:off x="1166055" y="3885426"/>
                    <a:ext cx="607984" cy="542113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GB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GB" sz="4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064D6522-E147-40A0-BB0D-1EBB8E55BA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6055" y="3885426"/>
                    <a:ext cx="607984" cy="54211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0139D16B-90B0-45D1-A5E3-0EBBD3F23164}"/>
              </a:ext>
            </a:extLst>
          </p:cNvPr>
          <p:cNvSpPr txBox="1"/>
          <p:nvPr/>
        </p:nvSpPr>
        <p:spPr>
          <a:xfrm>
            <a:off x="6312827" y="211605"/>
            <a:ext cx="5810649" cy="707886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en-GB" sz="4000" dirty="0"/>
              <a:t>Galilean Transform of Basis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1CAB185-F4F7-4515-B296-59F72E91AAE6}"/>
                  </a:ext>
                </a:extLst>
              </p:cNvPr>
              <p:cNvSpPr txBox="1"/>
              <p:nvPr/>
            </p:nvSpPr>
            <p:spPr>
              <a:xfrm>
                <a:off x="5802502" y="1469066"/>
                <a:ext cx="6274387" cy="38419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7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7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7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7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7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acc>
                        <m:accPr>
                          <m:chr m:val="⃗"/>
                          <m:ctrlPr>
                            <a:rPr lang="en-GB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7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7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7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sz="7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7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acc>
                        <m:accPr>
                          <m:chr m:val="⃗"/>
                          <m:ctrlPr>
                            <a:rPr lang="en-GB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7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7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7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7200" b="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7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7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7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7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7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acc>
                        <m:accPr>
                          <m:chr m:val="⃗"/>
                          <m:ctrlPr>
                            <a:rPr lang="en-GB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7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7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7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sz="7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1</m:t>
                      </m:r>
                      <m:acc>
                        <m:accPr>
                          <m:chr m:val="⃗"/>
                          <m:ctrlPr>
                            <a:rPr lang="en-GB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7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7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7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7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1CAB185-F4F7-4515-B296-59F72E91A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502" y="1469066"/>
                <a:ext cx="6274387" cy="38419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90EC025-8D1E-4E5F-AF44-B4F59E15E56F}"/>
                  </a:ext>
                </a:extLst>
              </p:cNvPr>
              <p:cNvSpPr txBox="1"/>
              <p:nvPr/>
            </p:nvSpPr>
            <p:spPr>
              <a:xfrm rot="17957459">
                <a:off x="1163165" y="3471228"/>
                <a:ext cx="2768068" cy="584775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3200" dirty="0"/>
                  <a:t>speed of car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CA" sz="3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90EC025-8D1E-4E5F-AF44-B4F59E15E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957459">
                <a:off x="1163165" y="3471228"/>
                <a:ext cx="2768068" cy="584775"/>
              </a:xfrm>
              <a:prstGeom prst="rect">
                <a:avLst/>
              </a:prstGeom>
              <a:blipFill>
                <a:blip r:embed="rId8"/>
                <a:stretch>
                  <a:fillRect l="-7166" r="-977" b="-8559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13B7A8-03F7-42F4-BCD2-D48D89BAF3CE}"/>
              </a:ext>
            </a:extLst>
          </p:cNvPr>
          <p:cNvSpPr txBox="1"/>
          <p:nvPr/>
        </p:nvSpPr>
        <p:spPr>
          <a:xfrm>
            <a:off x="7370101" y="867105"/>
            <a:ext cx="3696099" cy="707886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(Relativity 103c)</a:t>
            </a:r>
            <a:endParaRPr lang="en-CA" sz="40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88BF474-673A-44EF-9237-AE842B5C118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631120" y="3026520"/>
              <a:ext cx="6198120" cy="2135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88BF474-673A-44EF-9237-AE842B5C11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21760" y="3017160"/>
                <a:ext cx="6216840" cy="2154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8572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35"/>
    </mc:Choice>
    <mc:Fallback xmlns="">
      <p:transition spd="slow" advTm="23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0139D16B-90B0-45D1-A5E3-0EBBD3F23164}"/>
              </a:ext>
            </a:extLst>
          </p:cNvPr>
          <p:cNvSpPr txBox="1"/>
          <p:nvPr/>
        </p:nvSpPr>
        <p:spPr>
          <a:xfrm>
            <a:off x="5694833" y="90090"/>
            <a:ext cx="6428643" cy="769441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en-GB" sz="4400" dirty="0"/>
              <a:t>Galilean Transform of Basis</a:t>
            </a:r>
            <a:endParaRPr lang="en-CA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1CAB185-F4F7-4515-B296-59F72E91AAE6}"/>
                  </a:ext>
                </a:extLst>
              </p:cNvPr>
              <p:cNvSpPr txBox="1"/>
              <p:nvPr/>
            </p:nvSpPr>
            <p:spPr>
              <a:xfrm>
                <a:off x="6497168" y="814559"/>
                <a:ext cx="4635891" cy="1967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5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5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acc>
                        <m:accPr>
                          <m:chr m:val="⃗"/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sz="5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5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acc>
                        <m:accPr>
                          <m:chr m:val="⃗"/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5400" b="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5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5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acc>
                        <m:accPr>
                          <m:chr m:val="⃗"/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sz="5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1</m:t>
                      </m:r>
                      <m:acc>
                        <m:accPr>
                          <m:chr m:val="⃗"/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5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1CAB185-F4F7-4515-B296-59F72E91A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168" y="814559"/>
                <a:ext cx="4635891" cy="19672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D3FE51B-5E85-4AFE-B126-7DFA15738C1C}"/>
                  </a:ext>
                </a:extLst>
              </p:cNvPr>
              <p:cNvSpPr txBox="1"/>
              <p:nvPr/>
            </p:nvSpPr>
            <p:spPr>
              <a:xfrm>
                <a:off x="184342" y="3351912"/>
                <a:ext cx="5660394" cy="3163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GB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GB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4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GB" sz="4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e>
                    </m:d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</m:t>
                        </m:r>
                        <m:acc>
                          <m:accPr>
                            <m:chr m:val="⃗"/>
                            <m:ctrlPr>
                              <a:rPr lang="en-GB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acc>
                          <m:accPr>
                            <m:chr m:val="⃗"/>
                            <m:ctrlPr>
                              <a:rPr lang="en-GB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CA" sz="4400" dirty="0">
                    <a:solidFill>
                      <a:srgbClr val="002060"/>
                    </a:solidFill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  <m:d>
                        <m:dPr>
                          <m:ctrlP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GB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4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e>
                      </m:d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𝜅</m:t>
                      </m:r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1</m:t>
                          </m:r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𝜅</m:t>
                      </m:r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  <m:d>
                        <m:dPr>
                          <m:ctrlP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GB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4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e>
                      </m:d>
                      <m:r>
                        <a:rPr lang="en-GB" sz="4000" i="1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𝜅</m:t>
                      </m:r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𝜅</m:t>
                      </m:r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acc>
                        <m:accPr>
                          <m:chr m:val="̃"/>
                          <m:ctrlPr>
                            <a:rPr lang="en-GB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GB" sz="4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4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sSub>
                        <m:sSubPr>
                          <m:ctrlP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4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D3FE51B-5E85-4AFE-B126-7DFA15738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42" y="3351912"/>
                <a:ext cx="5660394" cy="31632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61ADDFA-0004-44B6-AF74-81F5BCEA061F}"/>
                  </a:ext>
                </a:extLst>
              </p:cNvPr>
              <p:cNvSpPr txBox="1"/>
              <p:nvPr/>
            </p:nvSpPr>
            <p:spPr>
              <a:xfrm>
                <a:off x="6497168" y="3351912"/>
                <a:ext cx="5626308" cy="3135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GB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GB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4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GB" sz="4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e>
                    </m:d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0</m:t>
                        </m:r>
                        <m:acc>
                          <m:accPr>
                            <m:chr m:val="⃗"/>
                            <m:ctrlPr>
                              <a:rPr lang="en-GB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+1</m:t>
                        </m:r>
                        <m:acc>
                          <m:accPr>
                            <m:chr m:val="⃗"/>
                            <m:ctrlPr>
                              <a:rPr lang="en-GB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CA" sz="4400" dirty="0">
                    <a:solidFill>
                      <a:srgbClr val="002060"/>
                    </a:solidFill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  <m:d>
                        <m:dPr>
                          <m:ctrlP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GB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4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e>
                      </m:d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𝜅</m:t>
                      </m:r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𝜅</m:t>
                      </m:r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1</m:t>
                          </m:r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  <m:d>
                        <m:dPr>
                          <m:ctrlP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GB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4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e>
                      </m:d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𝜅</m:t>
                      </m:r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𝜅</m:t>
                      </m:r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acc>
                        <m:accPr>
                          <m:chr m:val="̃"/>
                          <m:ctrlPr>
                            <a:rPr lang="en-GB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GB" sz="4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0 </m:t>
                      </m:r>
                      <m:r>
                        <a:rPr lang="en-GB" sz="4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4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61ADDFA-0004-44B6-AF74-81F5BCEA0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168" y="3351912"/>
                <a:ext cx="5626308" cy="31351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BFF2A0C-87CD-43E4-B1A7-7660F237DB9E}"/>
              </a:ext>
            </a:extLst>
          </p:cNvPr>
          <p:cNvCxnSpPr>
            <a:cxnSpLocks/>
          </p:cNvCxnSpPr>
          <p:nvPr/>
        </p:nvCxnSpPr>
        <p:spPr>
          <a:xfrm>
            <a:off x="6170951" y="3323828"/>
            <a:ext cx="0" cy="3346795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4F7CB3B-D3B1-4826-A879-B92B7B519A6C}"/>
                  </a:ext>
                </a:extLst>
              </p:cNvPr>
              <p:cNvSpPr txBox="1"/>
              <p:nvPr/>
            </p:nvSpPr>
            <p:spPr>
              <a:xfrm>
                <a:off x="461129" y="903921"/>
                <a:ext cx="4635891" cy="1789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GB" sz="5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GB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5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sSub>
                      <m:sSubPr>
                        <m:ctrlP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GB" sz="5400" b="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sz="5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5400" i="1">
                          <a:latin typeface="Cambria Math" panose="02040503050406030204" pitchFamily="18" charset="0"/>
                        </a:rPr>
                        <m:t>+1</m:t>
                      </m:r>
                      <m:sSub>
                        <m:sSubPr>
                          <m:ctrlP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5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4F7CB3B-D3B1-4826-A879-B92B7B519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29" y="903921"/>
                <a:ext cx="4635891" cy="17899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B8E41EC-237A-466C-B370-73E87A7D63A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80640" y="202680"/>
              <a:ext cx="10309320" cy="6440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B8E41EC-237A-466C-B370-73E87A7D63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1280" y="193320"/>
                <a:ext cx="10328040" cy="6459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0077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7308">
        <p:fade/>
      </p:transition>
    </mc:Choice>
    <mc:Fallback xmlns="">
      <p:transition spd="med" advTm="573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uiExpand="1" build="p"/>
      <p:bldP spid="45" grpId="0" uiExpand="1" build="p"/>
      <p:bldP spid="4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0139D16B-90B0-45D1-A5E3-0EBBD3F23164}"/>
              </a:ext>
            </a:extLst>
          </p:cNvPr>
          <p:cNvSpPr txBox="1"/>
          <p:nvPr/>
        </p:nvSpPr>
        <p:spPr>
          <a:xfrm>
            <a:off x="5694833" y="90090"/>
            <a:ext cx="6428643" cy="769441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en-GB" sz="4400" dirty="0"/>
              <a:t>Galilean Transform of Basis</a:t>
            </a:r>
            <a:endParaRPr lang="en-CA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1CAB185-F4F7-4515-B296-59F72E91AAE6}"/>
                  </a:ext>
                </a:extLst>
              </p:cNvPr>
              <p:cNvSpPr txBox="1"/>
              <p:nvPr/>
            </p:nvSpPr>
            <p:spPr>
              <a:xfrm>
                <a:off x="6497168" y="814559"/>
                <a:ext cx="4635891" cy="1967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5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5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acc>
                        <m:accPr>
                          <m:chr m:val="⃗"/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sz="5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5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acc>
                        <m:accPr>
                          <m:chr m:val="⃗"/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5400" b="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5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5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acc>
                        <m:accPr>
                          <m:chr m:val="⃗"/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sz="5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1</m:t>
                      </m:r>
                      <m:acc>
                        <m:accPr>
                          <m:chr m:val="⃗"/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5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1CAB185-F4F7-4515-B296-59F72E91A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168" y="814559"/>
                <a:ext cx="4635891" cy="19672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4F7CB3B-D3B1-4826-A879-B92B7B519A6C}"/>
                  </a:ext>
                </a:extLst>
              </p:cNvPr>
              <p:cNvSpPr txBox="1"/>
              <p:nvPr/>
            </p:nvSpPr>
            <p:spPr>
              <a:xfrm>
                <a:off x="461129" y="903921"/>
                <a:ext cx="4635891" cy="1789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GB" sz="5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GB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5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sSub>
                      <m:sSubPr>
                        <m:ctrlP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GB" sz="5400" b="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sz="5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5400" i="1">
                          <a:latin typeface="Cambria Math" panose="02040503050406030204" pitchFamily="18" charset="0"/>
                        </a:rPr>
                        <m:t>+1</m:t>
                      </m:r>
                      <m:sSub>
                        <m:sSubPr>
                          <m:ctrlP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5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4F7CB3B-D3B1-4826-A879-B92B7B519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29" y="903921"/>
                <a:ext cx="4635891" cy="17899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06282DB-B34C-4E42-9521-5408F4C5EB44}"/>
                  </a:ext>
                </a:extLst>
              </p:cNvPr>
              <p:cNvSpPr txBox="1"/>
              <p:nvPr/>
            </p:nvSpPr>
            <p:spPr>
              <a:xfrm>
                <a:off x="491466" y="3109803"/>
                <a:ext cx="5069886" cy="3609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GB" sz="5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5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sSub>
                      <m:sSubPr>
                        <m:ctrlP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GB" sz="5400" b="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r>
                  <a:rPr lang="en-GB" sz="5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GB" sz="5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5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GB" sz="5400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lang="en-GB" sz="5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GB" sz="5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  <m:r>
                              <a:rPr lang="en-GB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5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GB" sz="5400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06282DB-B34C-4E42-9521-5408F4C5E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66" y="3109803"/>
                <a:ext cx="5069886" cy="36090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0285FC91-ABE7-4720-96A1-9C6B55C70C76}"/>
              </a:ext>
            </a:extLst>
          </p:cNvPr>
          <p:cNvGrpSpPr/>
          <p:nvPr/>
        </p:nvGrpSpPr>
        <p:grpSpPr>
          <a:xfrm>
            <a:off x="5845853" y="3323828"/>
            <a:ext cx="6612847" cy="3346795"/>
            <a:chOff x="5845853" y="3323828"/>
            <a:chExt cx="6612847" cy="334679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E5039BB-4B9C-4F0F-8CCE-3CD9734390D1}"/>
                </a:ext>
              </a:extLst>
            </p:cNvPr>
            <p:cNvGrpSpPr/>
            <p:nvPr/>
          </p:nvGrpSpPr>
          <p:grpSpPr>
            <a:xfrm>
              <a:off x="6030058" y="4419072"/>
              <a:ext cx="6428642" cy="2134979"/>
              <a:chOff x="5910450" y="3908462"/>
              <a:chExt cx="6428642" cy="21349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F2472712-E34A-4B8B-8E70-F35E585E975A}"/>
                      </a:ext>
                    </a:extLst>
                  </p:cNvPr>
                  <p:cNvSpPr txBox="1"/>
                  <p:nvPr/>
                </p:nvSpPr>
                <p:spPr>
                  <a:xfrm>
                    <a:off x="6215250" y="3908462"/>
                    <a:ext cx="5908226" cy="1139223"/>
                  </a:xfrm>
                  <a:prstGeom prst="rect">
                    <a:avLst/>
                  </a:prstGeom>
                  <a:noFill/>
                  <a:ln w="7620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4800" dirty="0"/>
                      <a:t>speed of car    </a:t>
                    </a:r>
                    <a14:m>
                      <m:oMath xmlns:m="http://schemas.openxmlformats.org/officeDocument/2006/math">
                        <m:r>
                          <a:rPr lang="en-GB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GB" sz="4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f>
                          <m:fPr>
                            <m:ctrlP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oMath>
                    </a14:m>
                    <a:endParaRPr lang="en-CA" sz="4800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F2472712-E34A-4B8B-8E70-F35E585E97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5250" y="3908462"/>
                    <a:ext cx="5908226" cy="113922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4644" b="-14439"/>
                    </a:stretch>
                  </a:blipFill>
                  <a:ln w="76200">
                    <a:noFill/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8C9E44A4-3459-420D-855F-A0618D9F6AD9}"/>
                      </a:ext>
                    </a:extLst>
                  </p:cNvPr>
                  <p:cNvSpPr txBox="1"/>
                  <p:nvPr/>
                </p:nvSpPr>
                <p:spPr>
                  <a:xfrm>
                    <a:off x="5910450" y="4904218"/>
                    <a:ext cx="6428642" cy="1139223"/>
                  </a:xfrm>
                  <a:prstGeom prst="rect">
                    <a:avLst/>
                  </a:prstGeom>
                  <a:noFill/>
                  <a:ln w="7620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4800" dirty="0"/>
                      <a:t>speed of wave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f>
                          <m:fPr>
                            <m:ctrlP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oMath>
                    </a14:m>
                    <a:endParaRPr lang="en-CA" sz="4800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8C9E44A4-3459-420D-855F-A0618D9F6A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10450" y="4904218"/>
                    <a:ext cx="6428642" cy="113922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4265" b="-14439"/>
                    </a:stretch>
                  </a:blipFill>
                  <a:ln w="76200">
                    <a:noFill/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484211-62DD-48AD-846F-E3FCFDA115B9}"/>
                </a:ext>
              </a:extLst>
            </p:cNvPr>
            <p:cNvSpPr txBox="1"/>
            <p:nvPr/>
          </p:nvSpPr>
          <p:spPr>
            <a:xfrm>
              <a:off x="6030058" y="3597008"/>
              <a:ext cx="5908226" cy="830997"/>
            </a:xfrm>
            <a:prstGeom prst="rect">
              <a:avLst/>
            </a:prstGeom>
            <a:noFill/>
            <a:ln w="762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4800" u="sng" dirty="0"/>
                <a:t>Relative to Einstein</a:t>
              </a:r>
              <a:r>
                <a:rPr lang="en-GB" sz="4800" dirty="0"/>
                <a:t>:</a:t>
              </a:r>
              <a:endParaRPr lang="en-CA" sz="4800" dirty="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A720E8B-68ED-45D8-9998-38C2A2D6D63C}"/>
                </a:ext>
              </a:extLst>
            </p:cNvPr>
            <p:cNvCxnSpPr>
              <a:cxnSpLocks/>
            </p:cNvCxnSpPr>
            <p:nvPr/>
          </p:nvCxnSpPr>
          <p:spPr>
            <a:xfrm>
              <a:off x="5845853" y="3323828"/>
              <a:ext cx="0" cy="3346795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CD84509-DE70-4D12-BD42-04E18380CE7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6160" y="1221840"/>
              <a:ext cx="5849640" cy="5560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CD84509-DE70-4D12-BD42-04E18380CE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6800" y="1212480"/>
                <a:ext cx="5868360" cy="5579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6129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379">
        <p:fade/>
      </p:transition>
    </mc:Choice>
    <mc:Fallback xmlns="">
      <p:transition spd="med" advTm="203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0139D16B-90B0-45D1-A5E3-0EBBD3F23164}"/>
              </a:ext>
            </a:extLst>
          </p:cNvPr>
          <p:cNvSpPr txBox="1"/>
          <p:nvPr/>
        </p:nvSpPr>
        <p:spPr>
          <a:xfrm>
            <a:off x="5694833" y="90090"/>
            <a:ext cx="6428643" cy="769441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en-GB" sz="4400" dirty="0"/>
              <a:t>Galilean Transform of Basis</a:t>
            </a:r>
            <a:endParaRPr lang="en-CA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1CAB185-F4F7-4515-B296-59F72E91AAE6}"/>
                  </a:ext>
                </a:extLst>
              </p:cNvPr>
              <p:cNvSpPr txBox="1"/>
              <p:nvPr/>
            </p:nvSpPr>
            <p:spPr>
              <a:xfrm>
                <a:off x="6497168" y="814559"/>
                <a:ext cx="4635891" cy="1967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5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5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acc>
                        <m:accPr>
                          <m:chr m:val="⃗"/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sz="5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5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acc>
                        <m:accPr>
                          <m:chr m:val="⃗"/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5400" b="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5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5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acc>
                        <m:accPr>
                          <m:chr m:val="⃗"/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sz="5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1</m:t>
                      </m:r>
                      <m:acc>
                        <m:accPr>
                          <m:chr m:val="⃗"/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5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1CAB185-F4F7-4515-B296-59F72E91A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168" y="814559"/>
                <a:ext cx="4635891" cy="19672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4F7CB3B-D3B1-4826-A879-B92B7B519A6C}"/>
                  </a:ext>
                </a:extLst>
              </p:cNvPr>
              <p:cNvSpPr txBox="1"/>
              <p:nvPr/>
            </p:nvSpPr>
            <p:spPr>
              <a:xfrm>
                <a:off x="461129" y="903921"/>
                <a:ext cx="4635891" cy="1789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GB" sz="5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GB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5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sSub>
                      <m:sSubPr>
                        <m:ctrlP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GB" sz="5400" b="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sz="5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5400" i="1">
                          <a:latin typeface="Cambria Math" panose="02040503050406030204" pitchFamily="18" charset="0"/>
                        </a:rPr>
                        <m:t>+1</m:t>
                      </m:r>
                      <m:sSub>
                        <m:sSubPr>
                          <m:ctrlP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5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4F7CB3B-D3B1-4826-A879-B92B7B519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29" y="903921"/>
                <a:ext cx="4635891" cy="17899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06282DB-B34C-4E42-9521-5408F4C5EB44}"/>
                  </a:ext>
                </a:extLst>
              </p:cNvPr>
              <p:cNvSpPr txBox="1"/>
              <p:nvPr/>
            </p:nvSpPr>
            <p:spPr>
              <a:xfrm>
                <a:off x="491466" y="3109803"/>
                <a:ext cx="5069886" cy="3609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GB" sz="5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5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sSub>
                      <m:sSubPr>
                        <m:ctrlP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GB" sz="5400" b="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r>
                  <a:rPr lang="en-GB" sz="5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GB" sz="5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5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GB" sz="5400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lang="en-GB" sz="5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GB" sz="5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  <m:r>
                              <a:rPr lang="en-GB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5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GB" sz="5400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06282DB-B34C-4E42-9521-5408F4C5E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66" y="3109803"/>
                <a:ext cx="5069886" cy="36090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0285FC91-ABE7-4720-96A1-9C6B55C70C76}"/>
              </a:ext>
            </a:extLst>
          </p:cNvPr>
          <p:cNvGrpSpPr/>
          <p:nvPr/>
        </p:nvGrpSpPr>
        <p:grpSpPr>
          <a:xfrm>
            <a:off x="5845853" y="3323828"/>
            <a:ext cx="6612847" cy="3346795"/>
            <a:chOff x="5845853" y="3323828"/>
            <a:chExt cx="6612847" cy="33467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C9E44A4-3459-420D-855F-A0618D9F6AD9}"/>
                    </a:ext>
                  </a:extLst>
                </p:cNvPr>
                <p:cNvSpPr txBox="1"/>
                <p:nvPr/>
              </p:nvSpPr>
              <p:spPr>
                <a:xfrm>
                  <a:off x="6030058" y="4239820"/>
                  <a:ext cx="6428642" cy="1292726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4800" dirty="0"/>
                    <a:t>speed of wave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C9E44A4-3459-420D-855F-A0618D9F6A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0058" y="4239820"/>
                  <a:ext cx="6428642" cy="1292726"/>
                </a:xfrm>
                <a:prstGeom prst="rect">
                  <a:avLst/>
                </a:prstGeom>
                <a:blipFill>
                  <a:blip r:embed="rId6"/>
                  <a:stretch>
                    <a:fillRect l="-4265" b="-2830"/>
                  </a:stretch>
                </a:blipFill>
                <a:ln w="762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484211-62DD-48AD-846F-E3FCFDA115B9}"/>
                </a:ext>
              </a:extLst>
            </p:cNvPr>
            <p:cNvSpPr txBox="1"/>
            <p:nvPr/>
          </p:nvSpPr>
          <p:spPr>
            <a:xfrm>
              <a:off x="6030058" y="3323828"/>
              <a:ext cx="5908226" cy="830997"/>
            </a:xfrm>
            <a:prstGeom prst="rect">
              <a:avLst/>
            </a:prstGeom>
            <a:noFill/>
            <a:ln w="762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4800" u="sng" dirty="0"/>
                <a:t>Relative to Einstein</a:t>
              </a:r>
              <a:r>
                <a:rPr lang="en-GB" sz="4800" dirty="0"/>
                <a:t>:</a:t>
              </a:r>
              <a:endParaRPr lang="en-CA" sz="4800" dirty="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A720E8B-68ED-45D8-9998-38C2A2D6D63C}"/>
                </a:ext>
              </a:extLst>
            </p:cNvPr>
            <p:cNvCxnSpPr>
              <a:cxnSpLocks/>
            </p:cNvCxnSpPr>
            <p:nvPr/>
          </p:nvCxnSpPr>
          <p:spPr>
            <a:xfrm>
              <a:off x="5845853" y="3323828"/>
              <a:ext cx="0" cy="3346795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CD84509-DE70-4D12-BD42-04E18380CE7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6160" y="1221840"/>
              <a:ext cx="5849640" cy="5560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CD84509-DE70-4D12-BD42-04E18380CE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6800" y="1212480"/>
                <a:ext cx="5868360" cy="55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5EB9829-CFCC-45AA-B236-F40BED807207}"/>
                  </a:ext>
                </a:extLst>
              </p:cNvPr>
              <p:cNvSpPr txBox="1"/>
              <p:nvPr/>
            </p:nvSpPr>
            <p:spPr>
              <a:xfrm>
                <a:off x="6341105" y="5371872"/>
                <a:ext cx="2507927" cy="1399294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5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sSub>
                          <m:sSubPr>
                            <m:ctrlP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den>
                    </m:f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5EB9829-CFCC-45AA-B236-F40BED807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105" y="5371872"/>
                <a:ext cx="2507927" cy="139929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503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379">
        <p:fade/>
      </p:transition>
    </mc:Choice>
    <mc:Fallback xmlns="">
      <p:transition spd="med" advTm="203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uiExpand="1" build="p"/>
      <p:bldP spid="1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0139D16B-90B0-45D1-A5E3-0EBBD3F23164}"/>
              </a:ext>
            </a:extLst>
          </p:cNvPr>
          <p:cNvSpPr txBox="1"/>
          <p:nvPr/>
        </p:nvSpPr>
        <p:spPr>
          <a:xfrm>
            <a:off x="5694833" y="90090"/>
            <a:ext cx="6428643" cy="769441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en-GB" sz="4400" dirty="0"/>
              <a:t>Galilean Transform of Basis</a:t>
            </a:r>
            <a:endParaRPr lang="en-CA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1CAB185-F4F7-4515-B296-59F72E91AAE6}"/>
                  </a:ext>
                </a:extLst>
              </p:cNvPr>
              <p:cNvSpPr txBox="1"/>
              <p:nvPr/>
            </p:nvSpPr>
            <p:spPr>
              <a:xfrm>
                <a:off x="6497168" y="814559"/>
                <a:ext cx="4635891" cy="1967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5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5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acc>
                        <m:accPr>
                          <m:chr m:val="⃗"/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sz="5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5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acc>
                        <m:accPr>
                          <m:chr m:val="⃗"/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5400" b="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5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5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acc>
                        <m:accPr>
                          <m:chr m:val="⃗"/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sz="5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1</m:t>
                      </m:r>
                      <m:acc>
                        <m:accPr>
                          <m:chr m:val="⃗"/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5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1CAB185-F4F7-4515-B296-59F72E91A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168" y="814559"/>
                <a:ext cx="4635891" cy="19672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4F7CB3B-D3B1-4826-A879-B92B7B519A6C}"/>
                  </a:ext>
                </a:extLst>
              </p:cNvPr>
              <p:cNvSpPr txBox="1"/>
              <p:nvPr/>
            </p:nvSpPr>
            <p:spPr>
              <a:xfrm>
                <a:off x="461129" y="903921"/>
                <a:ext cx="4635891" cy="1789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GB" sz="5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GB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5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sSub>
                      <m:sSubPr>
                        <m:ctrlP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GB" sz="5400" b="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sz="5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5400" i="1">
                          <a:latin typeface="Cambria Math" panose="02040503050406030204" pitchFamily="18" charset="0"/>
                        </a:rPr>
                        <m:t>+1</m:t>
                      </m:r>
                      <m:sSub>
                        <m:sSubPr>
                          <m:ctrlP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5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4F7CB3B-D3B1-4826-A879-B92B7B519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29" y="903921"/>
                <a:ext cx="4635891" cy="17899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06282DB-B34C-4E42-9521-5408F4C5EB44}"/>
                  </a:ext>
                </a:extLst>
              </p:cNvPr>
              <p:cNvSpPr txBox="1"/>
              <p:nvPr/>
            </p:nvSpPr>
            <p:spPr>
              <a:xfrm>
                <a:off x="491466" y="3109803"/>
                <a:ext cx="5069886" cy="36368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5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GB" sz="5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  <m:r>
                              <a:rPr lang="en-GB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5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GB" sz="5400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GB" sz="5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GB" sz="54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½</m:t>
                            </m:r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nor/>
                              </m:rPr>
                              <a:rPr lang="en-GB" sz="54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½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GB" sz="54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½</m:t>
                            </m:r>
                          </m:den>
                        </m:f>
                      </m:e>
                    </m:d>
                  </m:oMath>
                </a14:m>
                <a:r>
                  <a:rPr lang="en-GB" sz="54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GB" sz="5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4 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𝐻𝑧</m:t>
                      </m:r>
                    </m:oMath>
                  </m:oMathPara>
                </a14:m>
                <a:endParaRPr lang="en-GB" sz="54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06282DB-B34C-4E42-9521-5408F4C5E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66" y="3109803"/>
                <a:ext cx="5069886" cy="36368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E5AE0C66-7DD2-4E3A-8008-775AFB811ECF}"/>
              </a:ext>
            </a:extLst>
          </p:cNvPr>
          <p:cNvGrpSpPr/>
          <p:nvPr/>
        </p:nvGrpSpPr>
        <p:grpSpPr>
          <a:xfrm>
            <a:off x="5845853" y="3323828"/>
            <a:ext cx="6678789" cy="3512629"/>
            <a:chOff x="5845853" y="3323828"/>
            <a:chExt cx="6678789" cy="351262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285FC91-ABE7-4720-96A1-9C6B55C70C76}"/>
                </a:ext>
              </a:extLst>
            </p:cNvPr>
            <p:cNvGrpSpPr/>
            <p:nvPr/>
          </p:nvGrpSpPr>
          <p:grpSpPr>
            <a:xfrm>
              <a:off x="5845853" y="3323828"/>
              <a:ext cx="6678789" cy="3512629"/>
              <a:chOff x="5845853" y="3323828"/>
              <a:chExt cx="6678789" cy="351262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8C9E44A4-3459-420D-855F-A0618D9F6AD9}"/>
                      </a:ext>
                    </a:extLst>
                  </p:cNvPr>
                  <p:cNvSpPr txBox="1"/>
                  <p:nvPr/>
                </p:nvSpPr>
                <p:spPr>
                  <a:xfrm>
                    <a:off x="6096000" y="4154825"/>
                    <a:ext cx="6428642" cy="2681632"/>
                  </a:xfrm>
                  <a:prstGeom prst="rect">
                    <a:avLst/>
                  </a:prstGeom>
                  <a:noFill/>
                  <a:ln w="7620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4400" dirty="0"/>
                      <a:t>frequency          </a:t>
                    </a:r>
                    <a14:m>
                      <m:oMath xmlns:m="http://schemas.openxmlformats.org/officeDocument/2006/math"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𝐻𝑧</m:t>
                        </m:r>
                      </m:oMath>
                    </a14:m>
                    <a:endParaRPr lang="en-GB" sz="4400" dirty="0"/>
                  </a:p>
                  <a:p>
                    <a:r>
                      <a:rPr lang="en-GB" sz="4400" dirty="0"/>
                      <a:t>speed of wave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f>
                          <m:f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oMath>
                    </a14:m>
                    <a:endParaRPr lang="en-GB" sz="4400" b="0" dirty="0"/>
                  </a:p>
                  <a:p>
                    <a:r>
                      <a:rPr lang="en-CA" sz="4400" dirty="0"/>
                      <a:t>speed of car       </a:t>
                    </a:r>
                    <a14:m>
                      <m:oMath xmlns:m="http://schemas.openxmlformats.org/officeDocument/2006/math">
                        <m:r>
                          <a:rPr lang="en-GB" sz="4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f>
                          <m:f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oMath>
                    </a14:m>
                    <a:endParaRPr lang="en-CA" sz="4400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8C9E44A4-3459-420D-855F-A0618D9F6A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96000" y="4154825"/>
                    <a:ext cx="6428642" cy="26816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791" t="-4784" b="-5239"/>
                    </a:stretch>
                  </a:blipFill>
                  <a:ln w="76200">
                    <a:noFill/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5A720E8B-68ED-45D8-9998-38C2A2D6D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45853" y="3323828"/>
                <a:ext cx="0" cy="3346795"/>
              </a:xfrm>
              <a:prstGeom prst="line">
                <a:avLst/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E5F968-3EB2-4443-A125-04B56D798E2F}"/>
                </a:ext>
              </a:extLst>
            </p:cNvPr>
            <p:cNvSpPr txBox="1"/>
            <p:nvPr/>
          </p:nvSpPr>
          <p:spPr>
            <a:xfrm>
              <a:off x="6030058" y="3323828"/>
              <a:ext cx="5908226" cy="830997"/>
            </a:xfrm>
            <a:prstGeom prst="rect">
              <a:avLst/>
            </a:prstGeom>
            <a:noFill/>
            <a:ln w="762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4800" u="sng" dirty="0"/>
                <a:t>Relative to Einstein</a:t>
              </a:r>
              <a:r>
                <a:rPr lang="en-GB" sz="4800" dirty="0"/>
                <a:t>:</a:t>
              </a:r>
              <a:endParaRPr lang="en-CA" sz="4800" dirty="0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289D9AC-1947-4F2E-9261-36820F78E55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02680" y="3792240"/>
              <a:ext cx="3943440" cy="29538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289D9AC-1947-4F2E-9261-36820F78E5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93320" y="3782880"/>
                <a:ext cx="3962160" cy="2972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3274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487">
        <p:fade/>
      </p:transition>
    </mc:Choice>
    <mc:Fallback xmlns="">
      <p:transition spd="med" advTm="194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0139D16B-90B0-45D1-A5E3-0EBBD3F23164}"/>
              </a:ext>
            </a:extLst>
          </p:cNvPr>
          <p:cNvSpPr txBox="1"/>
          <p:nvPr/>
        </p:nvSpPr>
        <p:spPr>
          <a:xfrm>
            <a:off x="5694833" y="-80528"/>
            <a:ext cx="6428643" cy="769441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en-GB" sz="4400" dirty="0"/>
              <a:t>Galilean Transform of Basis</a:t>
            </a:r>
            <a:endParaRPr lang="en-CA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1CAB185-F4F7-4515-B296-59F72E91AAE6}"/>
                  </a:ext>
                </a:extLst>
              </p:cNvPr>
              <p:cNvSpPr txBox="1"/>
              <p:nvPr/>
            </p:nvSpPr>
            <p:spPr>
              <a:xfrm>
                <a:off x="6497168" y="555450"/>
                <a:ext cx="4635891" cy="1967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5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5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acc>
                        <m:accPr>
                          <m:chr m:val="⃗"/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sz="5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5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acc>
                        <m:accPr>
                          <m:chr m:val="⃗"/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5400" b="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5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5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acc>
                        <m:accPr>
                          <m:chr m:val="⃗"/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sz="5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1</m:t>
                      </m:r>
                      <m:acc>
                        <m:accPr>
                          <m:chr m:val="⃗"/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5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1CAB185-F4F7-4515-B296-59F72E91A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168" y="555450"/>
                <a:ext cx="4635891" cy="19672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720E8B-68ED-45D8-9998-38C2A2D6D63C}"/>
              </a:ext>
            </a:extLst>
          </p:cNvPr>
          <p:cNvCxnSpPr>
            <a:cxnSpLocks/>
          </p:cNvCxnSpPr>
          <p:nvPr/>
        </p:nvCxnSpPr>
        <p:spPr>
          <a:xfrm>
            <a:off x="0" y="2623635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AA75BAC-B75F-4FCC-AF3C-EC7D5A3F5772}"/>
              </a:ext>
            </a:extLst>
          </p:cNvPr>
          <p:cNvSpPr txBox="1"/>
          <p:nvPr/>
        </p:nvSpPr>
        <p:spPr>
          <a:xfrm>
            <a:off x="252733" y="661922"/>
            <a:ext cx="5777325" cy="1754326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5400" dirty="0"/>
              <a:t>Doppler Effect</a:t>
            </a:r>
            <a:br>
              <a:rPr lang="en-GB" sz="5400" dirty="0"/>
            </a:br>
            <a:r>
              <a:rPr lang="en-GB" sz="5400" dirty="0"/>
              <a:t>(Galilean Relativity)</a:t>
            </a:r>
            <a:endParaRPr lang="en-CA" sz="5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F91E81-DB8E-4A44-AA88-C20B5C232317}"/>
              </a:ext>
            </a:extLst>
          </p:cNvPr>
          <p:cNvSpPr txBox="1"/>
          <p:nvPr/>
        </p:nvSpPr>
        <p:spPr>
          <a:xfrm>
            <a:off x="5694832" y="2763300"/>
            <a:ext cx="6428643" cy="769441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en-GB" sz="4400" dirty="0"/>
              <a:t>Lorentz Transform of Basis</a:t>
            </a:r>
            <a:endParaRPr lang="en-CA" sz="4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173C3-E4DD-48A1-BAB6-7167771AAA45}"/>
              </a:ext>
            </a:extLst>
          </p:cNvPr>
          <p:cNvSpPr txBox="1"/>
          <p:nvPr/>
        </p:nvSpPr>
        <p:spPr>
          <a:xfrm>
            <a:off x="252732" y="3364182"/>
            <a:ext cx="5777325" cy="1754326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5400" dirty="0"/>
              <a:t>Doppler Effect</a:t>
            </a:r>
            <a:br>
              <a:rPr lang="en-GB" sz="5400" dirty="0"/>
            </a:br>
            <a:r>
              <a:rPr lang="en-GB" sz="5400" dirty="0"/>
              <a:t>(Special Relativity)</a:t>
            </a:r>
            <a:endParaRPr lang="en-CA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5CC4231-6A35-47D5-B125-CA40F909B6AA}"/>
                  </a:ext>
                </a:extLst>
              </p:cNvPr>
              <p:cNvSpPr txBox="1"/>
              <p:nvPr/>
            </p:nvSpPr>
            <p:spPr>
              <a:xfrm>
                <a:off x="6181177" y="3364182"/>
                <a:ext cx="5777325" cy="1967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5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5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acc>
                            <m:accPr>
                              <m:chr m:val="⃗"/>
                              <m:ctrlPr>
                                <a:rPr lang="en-GB" sz="5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acc>
                            <m:accPr>
                              <m:chr m:val="⃗"/>
                              <m:ctrlPr>
                                <a:rPr lang="en-GB" sz="5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GB" sz="5400" b="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5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5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acc>
                            <m:accPr>
                              <m:chr m:val="⃗"/>
                              <m:ctrlPr>
                                <a:rPr lang="en-GB" sz="5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   </m:t>
                          </m:r>
                          <m:acc>
                            <m:accPr>
                              <m:chr m:val="⃗"/>
                              <m:ctrlPr>
                                <a:rPr lang="en-GB" sz="5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5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5CC4231-6A35-47D5-B125-CA40F909B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177" y="3364182"/>
                <a:ext cx="5777325" cy="19672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FF750-8E46-4FCB-BC06-4BFFC19A747A}"/>
                  </a:ext>
                </a:extLst>
              </p:cNvPr>
              <p:cNvSpPr txBox="1"/>
              <p:nvPr/>
            </p:nvSpPr>
            <p:spPr>
              <a:xfrm>
                <a:off x="5694832" y="5528474"/>
                <a:ext cx="1993066" cy="12043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5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en-GB" sz="5400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FF750-8E46-4FCB-BC06-4BFFC19A7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4832" y="5528474"/>
                <a:ext cx="1993066" cy="12043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4478168-512E-4F4F-9211-169F3E9C8C98}"/>
                  </a:ext>
                </a:extLst>
              </p:cNvPr>
              <p:cNvSpPr txBox="1"/>
              <p:nvPr/>
            </p:nvSpPr>
            <p:spPr>
              <a:xfrm>
                <a:off x="8664101" y="5285138"/>
                <a:ext cx="3376887" cy="1447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540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GB" sz="5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5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p>
                                <m:r>
                                  <a:rPr lang="en-GB" sz="5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GB" sz="5400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4478168-512E-4F4F-9211-169F3E9C8C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101" y="5285138"/>
                <a:ext cx="3376887" cy="14476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3851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199">
        <p:fade/>
      </p:transition>
    </mc:Choice>
    <mc:Fallback xmlns="">
      <p:transition spd="med" advTm="271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11" grpId="0"/>
      <p:bldP spid="14" grpId="0"/>
      <p:bldP spid="16" grpId="0"/>
      <p:bldP spid="17" grpId="0"/>
      <p:bldP spid="18" grpId="0"/>
      <p:bldP spid="1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B98BF7F-B483-4B2E-A643-508F6142AB72}"/>
              </a:ext>
            </a:extLst>
          </p:cNvPr>
          <p:cNvGrpSpPr/>
          <p:nvPr/>
        </p:nvGrpSpPr>
        <p:grpSpPr>
          <a:xfrm>
            <a:off x="389774" y="255105"/>
            <a:ext cx="6611538" cy="6347790"/>
            <a:chOff x="5573486" y="319710"/>
            <a:chExt cx="6611538" cy="63477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060D6D8-27B4-48DE-8F56-BEE480F450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585" t="5535" r="40396" b="6728"/>
            <a:stretch/>
          </p:blipFill>
          <p:spPr>
            <a:xfrm>
              <a:off x="5573486" y="452511"/>
              <a:ext cx="6139542" cy="615315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F506D78-B910-4377-89B1-BAF082A55E54}"/>
                </a:ext>
              </a:extLst>
            </p:cNvPr>
            <p:cNvGrpSpPr/>
            <p:nvPr/>
          </p:nvGrpSpPr>
          <p:grpSpPr>
            <a:xfrm>
              <a:off x="5689600" y="319710"/>
              <a:ext cx="6495424" cy="6347790"/>
              <a:chOff x="-1179482" y="-2283693"/>
              <a:chExt cx="6495424" cy="6347790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82EB1A4F-2685-459A-A270-42DC1CB2E6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81033" y="-2082019"/>
                <a:ext cx="0" cy="6146116"/>
              </a:xfrm>
              <a:prstGeom prst="straightConnector1">
                <a:avLst/>
              </a:prstGeom>
              <a:ln w="5715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33DAE9E6-E362-424F-8C0A-D962F2760E4A}"/>
                      </a:ext>
                    </a:extLst>
                  </p:cNvPr>
                  <p:cNvSpPr txBox="1"/>
                  <p:nvPr/>
                </p:nvSpPr>
                <p:spPr>
                  <a:xfrm>
                    <a:off x="4727832" y="717446"/>
                    <a:ext cx="588110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33DAE9E6-E362-424F-8C0A-D962F2760E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7832" y="717446"/>
                    <a:ext cx="588110" cy="70788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48B18F94-914A-40F8-8F8B-25F245F164BC}"/>
                      </a:ext>
                    </a:extLst>
                  </p:cNvPr>
                  <p:cNvSpPr txBox="1"/>
                  <p:nvPr/>
                </p:nvSpPr>
                <p:spPr>
                  <a:xfrm>
                    <a:off x="1847814" y="-2283693"/>
                    <a:ext cx="750205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CA" sz="40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48B18F94-914A-40F8-8F8B-25F245F164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47814" y="-2283693"/>
                    <a:ext cx="750205" cy="70788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18008F99-4E81-46F4-980D-B6C58A64E2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179482" y="945997"/>
                <a:ext cx="5907314" cy="0"/>
              </a:xfrm>
              <a:prstGeom prst="straightConnector1">
                <a:avLst/>
              </a:prstGeom>
              <a:ln w="5715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E372D3-EF27-4D03-948D-AFBD2C488EAD}"/>
                  </a:ext>
                </a:extLst>
              </p:cNvPr>
              <p:cNvSpPr txBox="1"/>
              <p:nvPr/>
            </p:nvSpPr>
            <p:spPr>
              <a:xfrm>
                <a:off x="6698350" y="332049"/>
                <a:ext cx="528410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000" dirty="0"/>
                  <a:t>Time </a:t>
                </a:r>
                <a14:m>
                  <m:oMath xmlns:m="http://schemas.openxmlformats.org/officeDocument/2006/math">
                    <m:r>
                      <a:rPr lang="en-GB" sz="4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4000" dirty="0"/>
                  <a:t> is measured in distance units like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CA" sz="4000" dirty="0"/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E372D3-EF27-4D03-948D-AFBD2C488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350" y="332049"/>
                <a:ext cx="5284100" cy="1323439"/>
              </a:xfrm>
              <a:prstGeom prst="rect">
                <a:avLst/>
              </a:prstGeom>
              <a:blipFill>
                <a:blip r:embed="rId6"/>
                <a:stretch>
                  <a:fillRect l="-4152" t="-8257" b="-1834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521061E-BC39-447A-A04E-A5B160659BAC}"/>
                  </a:ext>
                </a:extLst>
              </p:cNvPr>
              <p:cNvSpPr txBox="1"/>
              <p:nvPr/>
            </p:nvSpPr>
            <p:spPr>
              <a:xfrm>
                <a:off x="6625153" y="2105561"/>
                <a:ext cx="5579609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000" dirty="0"/>
                  <a:t>This puts time </a:t>
                </a:r>
                <a14:m>
                  <m:oMath xmlns:m="http://schemas.openxmlformats.org/officeDocument/2006/math">
                    <m:r>
                      <a:rPr lang="en-GB" sz="4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4000" dirty="0"/>
                  <a:t> and space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4000" dirty="0"/>
                  <a:t> on equal footing.</a:t>
                </a:r>
                <a:endParaRPr lang="en-CA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521061E-BC39-447A-A04E-A5B160659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153" y="2105561"/>
                <a:ext cx="5579609" cy="1323439"/>
              </a:xfrm>
              <a:prstGeom prst="rect">
                <a:avLst/>
              </a:prstGeom>
              <a:blipFill>
                <a:blip r:embed="rId7"/>
                <a:stretch>
                  <a:fillRect l="-3934" t="-8257" r="-219" b="-1834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862CAA1-178D-4ABB-9220-E33B74AE897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601440" y="254160"/>
              <a:ext cx="4852080" cy="698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862CAA1-178D-4ABB-9220-E33B74AE89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92080" y="244800"/>
                <a:ext cx="4870800" cy="71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AAFE1BA-B7F9-4D7F-8B61-ED13142059BE}"/>
                  </a:ext>
                </a:extLst>
              </p:cNvPr>
              <p:cNvSpPr txBox="1"/>
              <p:nvPr/>
            </p:nvSpPr>
            <p:spPr>
              <a:xfrm>
                <a:off x="7079483" y="3932130"/>
                <a:ext cx="4722743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000" dirty="0"/>
                  <a:t>They are both measured in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CA" sz="2800" dirty="0"/>
                  <a:t>.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AAFE1BA-B7F9-4D7F-8B61-ED1314205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483" y="3932130"/>
                <a:ext cx="4722743" cy="1323439"/>
              </a:xfrm>
              <a:prstGeom prst="rect">
                <a:avLst/>
              </a:prstGeom>
              <a:blipFill>
                <a:blip r:embed="rId10"/>
                <a:stretch>
                  <a:fillRect l="-4516" t="-8295" b="-188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2054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07"/>
    </mc:Choice>
    <mc:Fallback xmlns="">
      <p:transition spd="slow" advTm="182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0" grpId="0"/>
      <p:bldP spid="4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B98BF7F-B483-4B2E-A643-508F6142AB72}"/>
              </a:ext>
            </a:extLst>
          </p:cNvPr>
          <p:cNvGrpSpPr/>
          <p:nvPr/>
        </p:nvGrpSpPr>
        <p:grpSpPr>
          <a:xfrm>
            <a:off x="389774" y="255105"/>
            <a:ext cx="6611538" cy="6347790"/>
            <a:chOff x="5573486" y="319710"/>
            <a:chExt cx="6611538" cy="63477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060D6D8-27B4-48DE-8F56-BEE480F450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585" t="5535" r="40396" b="6728"/>
            <a:stretch/>
          </p:blipFill>
          <p:spPr>
            <a:xfrm>
              <a:off x="5573486" y="452511"/>
              <a:ext cx="6139542" cy="615315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F506D78-B910-4377-89B1-BAF082A55E54}"/>
                </a:ext>
              </a:extLst>
            </p:cNvPr>
            <p:cNvGrpSpPr/>
            <p:nvPr/>
          </p:nvGrpSpPr>
          <p:grpSpPr>
            <a:xfrm>
              <a:off x="5689600" y="319710"/>
              <a:ext cx="6495424" cy="6347790"/>
              <a:chOff x="-1179482" y="-2283693"/>
              <a:chExt cx="6495424" cy="6347790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82EB1A4F-2685-459A-A270-42DC1CB2E6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81033" y="-2082019"/>
                <a:ext cx="0" cy="6146116"/>
              </a:xfrm>
              <a:prstGeom prst="straightConnector1">
                <a:avLst/>
              </a:prstGeom>
              <a:ln w="5715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33DAE9E6-E362-424F-8C0A-D962F2760E4A}"/>
                      </a:ext>
                    </a:extLst>
                  </p:cNvPr>
                  <p:cNvSpPr txBox="1"/>
                  <p:nvPr/>
                </p:nvSpPr>
                <p:spPr>
                  <a:xfrm>
                    <a:off x="4727832" y="717446"/>
                    <a:ext cx="588110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33DAE9E6-E362-424F-8C0A-D962F2760E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7832" y="717446"/>
                    <a:ext cx="588110" cy="70788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48B18F94-914A-40F8-8F8B-25F245F164BC}"/>
                      </a:ext>
                    </a:extLst>
                  </p:cNvPr>
                  <p:cNvSpPr txBox="1"/>
                  <p:nvPr/>
                </p:nvSpPr>
                <p:spPr>
                  <a:xfrm>
                    <a:off x="1847814" y="-2283693"/>
                    <a:ext cx="750205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CA" sz="40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48B18F94-914A-40F8-8F8B-25F245F164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47814" y="-2283693"/>
                    <a:ext cx="750205" cy="70788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18008F99-4E81-46F4-980D-B6C58A64E2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179482" y="945997"/>
                <a:ext cx="5907314" cy="0"/>
              </a:xfrm>
              <a:prstGeom prst="straightConnector1">
                <a:avLst/>
              </a:prstGeom>
              <a:ln w="5715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E373A62-FCB0-44FE-87DB-5778D7D36CFA}"/>
              </a:ext>
            </a:extLst>
          </p:cNvPr>
          <p:cNvGrpSpPr/>
          <p:nvPr/>
        </p:nvGrpSpPr>
        <p:grpSpPr>
          <a:xfrm>
            <a:off x="516724" y="527336"/>
            <a:ext cx="6012592" cy="6060354"/>
            <a:chOff x="516724" y="527336"/>
            <a:chExt cx="6012592" cy="606035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0E5A756-BD71-442B-8853-CD30BD625591}"/>
                </a:ext>
              </a:extLst>
            </p:cNvPr>
            <p:cNvGrpSpPr/>
            <p:nvPr/>
          </p:nvGrpSpPr>
          <p:grpSpPr>
            <a:xfrm>
              <a:off x="516724" y="589998"/>
              <a:ext cx="6012592" cy="5997692"/>
              <a:chOff x="3377911" y="589998"/>
              <a:chExt cx="6012592" cy="5997692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D7A67DA-63B3-4E6E-9C15-A33571C1AE3B}"/>
                  </a:ext>
                </a:extLst>
              </p:cNvPr>
              <p:cNvGrpSpPr/>
              <p:nvPr/>
            </p:nvGrpSpPr>
            <p:grpSpPr>
              <a:xfrm>
                <a:off x="3377911" y="591284"/>
                <a:ext cx="6012592" cy="5996406"/>
                <a:chOff x="6103388" y="591284"/>
                <a:chExt cx="6012592" cy="5996406"/>
              </a:xfrm>
            </p:grpSpPr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7AE3E05E-D803-47CE-B37E-D7A2FCE8FB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07125" y="772533"/>
                  <a:ext cx="5648192" cy="5658715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81A87954-E2BD-4C3E-9DAE-44B24C7100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42671" y="653123"/>
                  <a:ext cx="4869008" cy="4878079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20D93F3C-96D4-49C0-A12F-F024EB47D0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23715" y="710694"/>
                  <a:ext cx="3887964" cy="3895208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CC0FA0A2-3831-478F-BE11-7B26D578E7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03073" y="591284"/>
                  <a:ext cx="3112907" cy="3118707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4B788DBF-03A1-41B2-90A4-A4672712C1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1596" y="2535298"/>
                  <a:ext cx="3951251" cy="3958612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739CA959-7B44-4929-B460-A3FE41FEAB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03388" y="4390656"/>
                  <a:ext cx="2192949" cy="2197034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0482A78E-9BDD-4CFD-ACA7-E1F4B9789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67425" y="3455217"/>
                  <a:ext cx="3126064" cy="3131888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5389D9FB-2D0B-474E-8391-00F6A3BBDA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0355" y="1545960"/>
                  <a:ext cx="4973536" cy="4982802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44AF406A-11E9-4909-849C-C23E245183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4129" y="589998"/>
                <a:ext cx="1985845" cy="1989545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7778B8C-21A8-40FE-B376-63350D216A54}"/>
                </a:ext>
              </a:extLst>
            </p:cNvPr>
            <p:cNvCxnSpPr>
              <a:cxnSpLocks/>
            </p:cNvCxnSpPr>
            <p:nvPr/>
          </p:nvCxnSpPr>
          <p:spPr>
            <a:xfrm>
              <a:off x="536212" y="5333355"/>
              <a:ext cx="1215040" cy="1217303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C004EFF-4945-4C52-8C77-FE4CD52EBD4C}"/>
                </a:ext>
              </a:extLst>
            </p:cNvPr>
            <p:cNvCxnSpPr>
              <a:cxnSpLocks/>
            </p:cNvCxnSpPr>
            <p:nvPr/>
          </p:nvCxnSpPr>
          <p:spPr>
            <a:xfrm>
              <a:off x="5187003" y="527336"/>
              <a:ext cx="1215040" cy="1217303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E372D3-EF27-4D03-948D-AFBD2C488EAD}"/>
                  </a:ext>
                </a:extLst>
              </p:cNvPr>
              <p:cNvSpPr txBox="1"/>
              <p:nvPr/>
            </p:nvSpPr>
            <p:spPr>
              <a:xfrm>
                <a:off x="6698350" y="77105"/>
                <a:ext cx="5493650" cy="184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800" dirty="0"/>
                  <a:t>Inertial frames:</a:t>
                </a:r>
              </a:p>
              <a:p>
                <a:r>
                  <a:rPr lang="en-GB" sz="3800" dirty="0"/>
                  <a:t>Peaks in light waves always travel with speed </a:t>
                </a:r>
                <a14:m>
                  <m:oMath xmlns:m="http://schemas.openxmlformats.org/officeDocument/2006/math">
                    <m:r>
                      <a:rPr lang="en-GB" sz="38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sz="3800" dirty="0"/>
                  <a:t>.</a:t>
                </a:r>
                <a:endParaRPr lang="en-CA" sz="3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E372D3-EF27-4D03-948D-AFBD2C488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350" y="77105"/>
                <a:ext cx="5493650" cy="1846659"/>
              </a:xfrm>
              <a:prstGeom prst="rect">
                <a:avLst/>
              </a:prstGeom>
              <a:blipFill>
                <a:blip r:embed="rId6"/>
                <a:stretch>
                  <a:fillRect l="-3663" t="-5611" r="-5327" b="-1221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6AD2B9-CCD6-4588-B5C6-6EF7DCDB4030}"/>
                  </a:ext>
                </a:extLst>
              </p:cNvPr>
              <p:cNvSpPr txBox="1"/>
              <p:nvPr/>
            </p:nvSpPr>
            <p:spPr>
              <a:xfrm>
                <a:off x="7591248" y="2017005"/>
                <a:ext cx="2455213" cy="1400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sSub>
                          <m:sSubPr>
                            <m:ctrlPr>
                              <a:rPr lang="en-GB" sz="5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GB" sz="5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CA" sz="5400" dirty="0"/>
                  <a:t> 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6AD2B9-CCD6-4588-B5C6-6EF7DCDB4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248" y="2017005"/>
                <a:ext cx="2455213" cy="14002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F4F2FF-B012-4631-AF4F-F696B5179770}"/>
                  </a:ext>
                </a:extLst>
              </p:cNvPr>
              <p:cNvSpPr txBox="1"/>
              <p:nvPr/>
            </p:nvSpPr>
            <p:spPr>
              <a:xfrm>
                <a:off x="7214286" y="3630783"/>
                <a:ext cx="2455213" cy="1292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en-CA" sz="5400" dirty="0"/>
                  <a:t> 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F4F2FF-B012-4631-AF4F-F696B5179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286" y="3630783"/>
                <a:ext cx="2455213" cy="12929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5587E73-01E3-4C0A-B41F-44311D862742}"/>
                  </a:ext>
                </a:extLst>
              </p:cNvPr>
              <p:cNvSpPr txBox="1"/>
              <p:nvPr/>
            </p:nvSpPr>
            <p:spPr>
              <a:xfrm>
                <a:off x="9318936" y="3731620"/>
                <a:ext cx="213407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5587E73-01E3-4C0A-B41F-44311D862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936" y="3731620"/>
                <a:ext cx="2134077" cy="11079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7EABF267-ACC8-4BDC-BE58-4F2E8F4FD123}"/>
              </a:ext>
            </a:extLst>
          </p:cNvPr>
          <p:cNvGrpSpPr/>
          <p:nvPr/>
        </p:nvGrpSpPr>
        <p:grpSpPr>
          <a:xfrm>
            <a:off x="7256882" y="4684529"/>
            <a:ext cx="4545344" cy="2077534"/>
            <a:chOff x="7256882" y="4684529"/>
            <a:chExt cx="4545344" cy="20775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521061E-BC39-447A-A04E-A5B160659BAC}"/>
                    </a:ext>
                  </a:extLst>
                </p:cNvPr>
                <p:cNvSpPr txBox="1"/>
                <p:nvPr/>
              </p:nvSpPr>
              <p:spPr>
                <a:xfrm>
                  <a:off x="7256882" y="5294610"/>
                  <a:ext cx="4545344" cy="14674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4400" dirty="0"/>
                    <a:t>Time wavenumber</a:t>
                  </a:r>
                </a:p>
                <a:p>
                  <a:pPr algn="ctr"/>
                  <a:r>
                    <a:rPr lang="en-GB" sz="3200" dirty="0"/>
                    <a:t>(units are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a14:m>
                  <a:r>
                    <a:rPr lang="en-GB" sz="3200" dirty="0"/>
                    <a:t>, just like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a14:m>
                  <a:r>
                    <a:rPr lang="en-GB" sz="3200" dirty="0"/>
                    <a:t>)</a:t>
                  </a:r>
                  <a:endParaRPr lang="en-CA" sz="32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521061E-BC39-447A-A04E-A5B160659B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6882" y="5294610"/>
                  <a:ext cx="4545344" cy="1467453"/>
                </a:xfrm>
                <a:prstGeom prst="rect">
                  <a:avLst/>
                </a:prstGeom>
                <a:blipFill>
                  <a:blip r:embed="rId10"/>
                  <a:stretch>
                    <a:fillRect l="-4021" t="-8750" r="-4021" b="-625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933AE1F-941D-4480-9387-F10FE5A0A6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567" y="4684529"/>
              <a:ext cx="532099" cy="73426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84F4257-B958-4C0E-8EBE-731BDFCDAE5B}"/>
              </a:ext>
            </a:extLst>
          </p:cNvPr>
          <p:cNvSpPr/>
          <p:nvPr/>
        </p:nvSpPr>
        <p:spPr>
          <a:xfrm>
            <a:off x="7497303" y="6028336"/>
            <a:ext cx="4177972" cy="8296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84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5928">
        <p:fade/>
      </p:transition>
    </mc:Choice>
    <mc:Fallback xmlns="">
      <p:transition spd="med" advTm="559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7" grpId="0"/>
      <p:bldP spid="28" grpId="0"/>
      <p:bldP spid="29" grpId="0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B98BF7F-B483-4B2E-A643-508F6142AB72}"/>
              </a:ext>
            </a:extLst>
          </p:cNvPr>
          <p:cNvGrpSpPr/>
          <p:nvPr/>
        </p:nvGrpSpPr>
        <p:grpSpPr>
          <a:xfrm>
            <a:off x="389774" y="255105"/>
            <a:ext cx="6611538" cy="6347790"/>
            <a:chOff x="5573486" y="319710"/>
            <a:chExt cx="6611538" cy="63477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060D6D8-27B4-48DE-8F56-BEE480F450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585" t="5535" r="40396" b="6728"/>
            <a:stretch/>
          </p:blipFill>
          <p:spPr>
            <a:xfrm>
              <a:off x="5573486" y="452511"/>
              <a:ext cx="6139542" cy="615315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F506D78-B910-4377-89B1-BAF082A55E54}"/>
                </a:ext>
              </a:extLst>
            </p:cNvPr>
            <p:cNvGrpSpPr/>
            <p:nvPr/>
          </p:nvGrpSpPr>
          <p:grpSpPr>
            <a:xfrm>
              <a:off x="5689600" y="319710"/>
              <a:ext cx="6495424" cy="6347790"/>
              <a:chOff x="-1179482" y="-2283693"/>
              <a:chExt cx="6495424" cy="6347790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82EB1A4F-2685-459A-A270-42DC1CB2E6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81033" y="-2082019"/>
                <a:ext cx="0" cy="6146116"/>
              </a:xfrm>
              <a:prstGeom prst="straightConnector1">
                <a:avLst/>
              </a:prstGeom>
              <a:ln w="5715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33DAE9E6-E362-424F-8C0A-D962F2760E4A}"/>
                      </a:ext>
                    </a:extLst>
                  </p:cNvPr>
                  <p:cNvSpPr txBox="1"/>
                  <p:nvPr/>
                </p:nvSpPr>
                <p:spPr>
                  <a:xfrm>
                    <a:off x="4727832" y="717446"/>
                    <a:ext cx="588110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33DAE9E6-E362-424F-8C0A-D962F2760E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7832" y="717446"/>
                    <a:ext cx="588110" cy="70788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48B18F94-914A-40F8-8F8B-25F245F164BC}"/>
                      </a:ext>
                    </a:extLst>
                  </p:cNvPr>
                  <p:cNvSpPr txBox="1"/>
                  <p:nvPr/>
                </p:nvSpPr>
                <p:spPr>
                  <a:xfrm>
                    <a:off x="1847814" y="-2283693"/>
                    <a:ext cx="750205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CA" sz="40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48B18F94-914A-40F8-8F8B-25F245F164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47814" y="-2283693"/>
                    <a:ext cx="750205" cy="70788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18008F99-4E81-46F4-980D-B6C58A64E2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179482" y="945997"/>
                <a:ext cx="5907314" cy="0"/>
              </a:xfrm>
              <a:prstGeom prst="straightConnector1">
                <a:avLst/>
              </a:prstGeom>
              <a:ln w="5715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E373A62-FCB0-44FE-87DB-5778D7D36CFA}"/>
              </a:ext>
            </a:extLst>
          </p:cNvPr>
          <p:cNvGrpSpPr/>
          <p:nvPr/>
        </p:nvGrpSpPr>
        <p:grpSpPr>
          <a:xfrm>
            <a:off x="516724" y="527336"/>
            <a:ext cx="6012592" cy="6060354"/>
            <a:chOff x="516724" y="527336"/>
            <a:chExt cx="6012592" cy="606035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0E5A756-BD71-442B-8853-CD30BD625591}"/>
                </a:ext>
              </a:extLst>
            </p:cNvPr>
            <p:cNvGrpSpPr/>
            <p:nvPr/>
          </p:nvGrpSpPr>
          <p:grpSpPr>
            <a:xfrm>
              <a:off x="516724" y="589998"/>
              <a:ext cx="6012592" cy="5997692"/>
              <a:chOff x="3377911" y="589998"/>
              <a:chExt cx="6012592" cy="5997692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D7A67DA-63B3-4E6E-9C15-A33571C1AE3B}"/>
                  </a:ext>
                </a:extLst>
              </p:cNvPr>
              <p:cNvGrpSpPr/>
              <p:nvPr/>
            </p:nvGrpSpPr>
            <p:grpSpPr>
              <a:xfrm>
                <a:off x="3377911" y="591284"/>
                <a:ext cx="6012592" cy="5996406"/>
                <a:chOff x="6103388" y="591284"/>
                <a:chExt cx="6012592" cy="5996406"/>
              </a:xfrm>
            </p:grpSpPr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7AE3E05E-D803-47CE-B37E-D7A2FCE8FB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07125" y="772533"/>
                  <a:ext cx="5648192" cy="5658715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81A87954-E2BD-4C3E-9DAE-44B24C7100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42671" y="653123"/>
                  <a:ext cx="4869008" cy="4878079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20D93F3C-96D4-49C0-A12F-F024EB47D0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23715" y="710694"/>
                  <a:ext cx="3887964" cy="3895208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CC0FA0A2-3831-478F-BE11-7B26D578E7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03073" y="591284"/>
                  <a:ext cx="3112907" cy="3118707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4B788DBF-03A1-41B2-90A4-A4672712C1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1596" y="2535298"/>
                  <a:ext cx="3951251" cy="3958612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739CA959-7B44-4929-B460-A3FE41FEAB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03388" y="4390656"/>
                  <a:ext cx="2192949" cy="2197034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0482A78E-9BDD-4CFD-ACA7-E1F4B9789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67425" y="3455217"/>
                  <a:ext cx="3126064" cy="3131888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5389D9FB-2D0B-474E-8391-00F6A3BBDA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0355" y="1545960"/>
                  <a:ext cx="4973536" cy="4982802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44AF406A-11E9-4909-849C-C23E245183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4129" y="589998"/>
                <a:ext cx="1985845" cy="1989545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7778B8C-21A8-40FE-B376-63350D216A54}"/>
                </a:ext>
              </a:extLst>
            </p:cNvPr>
            <p:cNvCxnSpPr>
              <a:cxnSpLocks/>
            </p:cNvCxnSpPr>
            <p:nvPr/>
          </p:nvCxnSpPr>
          <p:spPr>
            <a:xfrm>
              <a:off x="536212" y="5333355"/>
              <a:ext cx="1215040" cy="1217303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C004EFF-4945-4C52-8C77-FE4CD52EBD4C}"/>
                </a:ext>
              </a:extLst>
            </p:cNvPr>
            <p:cNvCxnSpPr>
              <a:cxnSpLocks/>
            </p:cNvCxnSpPr>
            <p:nvPr/>
          </p:nvCxnSpPr>
          <p:spPr>
            <a:xfrm>
              <a:off x="5187003" y="527336"/>
              <a:ext cx="1215040" cy="1217303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C5901D0-DDC9-4001-A7C1-B5E59AE08660}"/>
              </a:ext>
            </a:extLst>
          </p:cNvPr>
          <p:cNvGrpSpPr/>
          <p:nvPr/>
        </p:nvGrpSpPr>
        <p:grpSpPr>
          <a:xfrm>
            <a:off x="46804" y="-25668"/>
            <a:ext cx="1115823" cy="6628563"/>
            <a:chOff x="46804" y="-25668"/>
            <a:chExt cx="1115823" cy="6628563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FE4D879-5AAC-4351-AB96-192DCD36EC6C}"/>
                </a:ext>
              </a:extLst>
            </p:cNvPr>
            <p:cNvCxnSpPr/>
            <p:nvPr/>
          </p:nvCxnSpPr>
          <p:spPr>
            <a:xfrm>
              <a:off x="580323" y="298205"/>
              <a:ext cx="0" cy="630469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6B0947D-9042-4496-A2C7-677E94197C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95" t="10139" b="5438"/>
            <a:stretch/>
          </p:blipFill>
          <p:spPr bwMode="auto">
            <a:xfrm>
              <a:off x="46804" y="-25668"/>
              <a:ext cx="1115823" cy="1528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FAB0104-7063-4FB3-A982-A27AFC6AAC28}"/>
              </a:ext>
            </a:extLst>
          </p:cNvPr>
          <p:cNvGrpSpPr/>
          <p:nvPr/>
        </p:nvGrpSpPr>
        <p:grpSpPr>
          <a:xfrm>
            <a:off x="472175" y="3677205"/>
            <a:ext cx="2777261" cy="2955706"/>
            <a:chOff x="353212" y="3724220"/>
            <a:chExt cx="2528915" cy="26914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0CE26F1-791B-48B3-B0A5-45059CC5D8BA}"/>
                    </a:ext>
                  </a:extLst>
                </p:cNvPr>
                <p:cNvSpPr txBox="1"/>
                <p:nvPr/>
              </p:nvSpPr>
              <p:spPr>
                <a:xfrm>
                  <a:off x="1994340" y="5584625"/>
                  <a:ext cx="887787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3175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0CE26F1-791B-48B3-B0A5-45059CC5D8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4340" y="5584625"/>
                  <a:ext cx="887787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317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80A5E230-7F3B-4B10-A71C-9A855DD74EF4}"/>
                    </a:ext>
                  </a:extLst>
                </p:cNvPr>
                <p:cNvSpPr txBox="1"/>
                <p:nvPr/>
              </p:nvSpPr>
              <p:spPr>
                <a:xfrm>
                  <a:off x="353212" y="3724220"/>
                  <a:ext cx="887787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3175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80A5E230-7F3B-4B10-A71C-9A855DD74E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212" y="3724220"/>
                  <a:ext cx="887787" cy="83099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softEdge rad="317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C8186FA-1374-43A0-B3F6-9877572C980F}"/>
                </a:ext>
              </a:extLst>
            </p:cNvPr>
            <p:cNvGrpSpPr/>
            <p:nvPr/>
          </p:nvGrpSpPr>
          <p:grpSpPr>
            <a:xfrm>
              <a:off x="398340" y="4405138"/>
              <a:ext cx="1794244" cy="1795623"/>
              <a:chOff x="398340" y="4405138"/>
              <a:chExt cx="1794244" cy="1795623"/>
            </a:xfrm>
          </p:grpSpPr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AF823D6B-79C7-41F4-BB40-2E399F3F9D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0" y="6200761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04CDE8D0-4A74-4488-A22B-953251C9018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-468619" y="5302260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64124EC-2527-4F22-AA62-25E019283940}"/>
                  </a:ext>
                </a:extLst>
              </p:cNvPr>
              <p:cNvSpPr txBox="1"/>
              <p:nvPr/>
            </p:nvSpPr>
            <p:spPr>
              <a:xfrm>
                <a:off x="5784194" y="141208"/>
                <a:ext cx="6385418" cy="2176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f>
                      <m:fPr>
                        <m:ctrlP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GB" sz="5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5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5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5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CA" sz="5400" dirty="0">
                    <a:solidFill>
                      <a:srgbClr val="002060"/>
                    </a:solidFill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  <m:d>
                        <m:d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CA" sz="5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64124EC-2527-4F22-AA62-25E019283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4194" y="141208"/>
                <a:ext cx="6385418" cy="21764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89FB266B-3019-4B61-BC14-A608212DECC3}"/>
              </a:ext>
            </a:extLst>
          </p:cNvPr>
          <p:cNvGrpSpPr/>
          <p:nvPr/>
        </p:nvGrpSpPr>
        <p:grpSpPr>
          <a:xfrm>
            <a:off x="505698" y="198872"/>
            <a:ext cx="3893965" cy="6396429"/>
            <a:chOff x="505698" y="198872"/>
            <a:chExt cx="3893965" cy="6396429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FDDDF9A-4606-48B4-B49B-D19D9CCD50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5698" y="426752"/>
              <a:ext cx="2959740" cy="6168549"/>
            </a:xfrm>
            <a:prstGeom prst="line">
              <a:avLst/>
            </a:prstGeom>
            <a:ln w="76200">
              <a:solidFill>
                <a:srgbClr val="FF3B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Picture 50" descr="Ford Mustang, Car, Racing Car, Sports Car, Automobile">
              <a:extLst>
                <a:ext uri="{FF2B5EF4-FFF2-40B4-BE49-F238E27FC236}">
                  <a16:creationId xmlns:a16="http://schemas.microsoft.com/office/drawing/2014/main" id="{15355DDE-84B8-4F3E-935D-7618AAFA64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444587" y="198872"/>
              <a:ext cx="1955076" cy="965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0EB61E9-0747-4D56-BF81-9D687F37A856}"/>
                  </a:ext>
                </a:extLst>
              </p:cNvPr>
              <p:cNvSpPr txBox="1"/>
              <p:nvPr/>
            </p:nvSpPr>
            <p:spPr>
              <a:xfrm>
                <a:off x="6156755" y="3092162"/>
                <a:ext cx="6385418" cy="2622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5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5400" dirty="0">
                    <a:solidFill>
                      <a:schemeClr val="tx1"/>
                    </a:solidFill>
                  </a:rPr>
                  <a:t> 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5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GB" sz="5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5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p>
                                <m:r>
                                  <a:rPr lang="en-GB" sz="5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</m:den>
                    </m:f>
                  </m:oMath>
                </a14:m>
                <a:r>
                  <a:rPr lang="en-CA" sz="5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0EB61E9-0747-4D56-BF81-9D687F37A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755" y="3092162"/>
                <a:ext cx="6385418" cy="262276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1A5B66D8-C543-4680-A8F5-62FC30DD3222}"/>
              </a:ext>
            </a:extLst>
          </p:cNvPr>
          <p:cNvGrpSpPr/>
          <p:nvPr/>
        </p:nvGrpSpPr>
        <p:grpSpPr>
          <a:xfrm>
            <a:off x="553900" y="3905616"/>
            <a:ext cx="2912498" cy="2517307"/>
            <a:chOff x="553900" y="3905616"/>
            <a:chExt cx="2912498" cy="2517307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66725264-82B8-45C8-BDE5-7AA0B24207C7}"/>
                </a:ext>
              </a:extLst>
            </p:cNvPr>
            <p:cNvGrpSpPr/>
            <p:nvPr/>
          </p:nvGrpSpPr>
          <p:grpSpPr>
            <a:xfrm>
              <a:off x="556308" y="3905616"/>
              <a:ext cx="2910090" cy="2517307"/>
              <a:chOff x="412094" y="4371802"/>
              <a:chExt cx="2191488" cy="1895697"/>
            </a:xfrm>
          </p:grpSpPr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6500439F-3952-4F84-B17D-5646698008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2094" y="4449938"/>
                <a:ext cx="892262" cy="1817561"/>
              </a:xfrm>
              <a:prstGeom prst="straightConnector1">
                <a:avLst/>
              </a:prstGeom>
              <a:ln w="1270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1B047A37-4C6C-4CDF-9CC9-51C0D1A4807D}"/>
                      </a:ext>
                    </a:extLst>
                  </p:cNvPr>
                  <p:cNvSpPr txBox="1"/>
                  <p:nvPr/>
                </p:nvSpPr>
                <p:spPr>
                  <a:xfrm>
                    <a:off x="1995598" y="4673060"/>
                    <a:ext cx="607984" cy="545342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GB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GB" sz="4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1B047A37-4C6C-4CDF-9CC9-51C0D1A480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95598" y="4673060"/>
                    <a:ext cx="607984" cy="54534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6807"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E81D7620-833B-4755-8275-BCE417C53886}"/>
                      </a:ext>
                    </a:extLst>
                  </p:cNvPr>
                  <p:cNvSpPr txBox="1"/>
                  <p:nvPr/>
                </p:nvSpPr>
                <p:spPr>
                  <a:xfrm>
                    <a:off x="1307312" y="4371802"/>
                    <a:ext cx="607984" cy="542113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GB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GB" sz="4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E81D7620-833B-4755-8275-BCE417C538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07312" y="4371802"/>
                    <a:ext cx="607984" cy="54211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102"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B33E7C87-AE1D-4E87-8CA8-301C6316B843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168255" y="4581515"/>
              <a:ext cx="1184840" cy="2413550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CBBEC7E-8085-48CD-9034-5F797AF58DC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02480" y="1104480"/>
              <a:ext cx="11724840" cy="53992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CBBEC7E-8085-48CD-9034-5F797AF58D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3120" y="1095120"/>
                <a:ext cx="11743560" cy="5418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5342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2397">
        <p:fade/>
      </p:transition>
    </mc:Choice>
    <mc:Fallback xmlns="">
      <p:transition spd="med" advTm="423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build="p"/>
      <p:bldP spid="52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0139D16B-90B0-45D1-A5E3-0EBBD3F23164}"/>
              </a:ext>
            </a:extLst>
          </p:cNvPr>
          <p:cNvSpPr txBox="1"/>
          <p:nvPr/>
        </p:nvSpPr>
        <p:spPr>
          <a:xfrm>
            <a:off x="5844737" y="90090"/>
            <a:ext cx="6278740" cy="769441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en-GB" sz="4400" dirty="0"/>
              <a:t>Lorentz Transform of Basis</a:t>
            </a:r>
            <a:endParaRPr lang="en-CA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D3FE51B-5E85-4AFE-B126-7DFA15738C1C}"/>
                  </a:ext>
                </a:extLst>
              </p:cNvPr>
              <p:cNvSpPr txBox="1"/>
              <p:nvPr/>
            </p:nvSpPr>
            <p:spPr>
              <a:xfrm>
                <a:off x="184341" y="3351912"/>
                <a:ext cx="5911659" cy="3070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GB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GB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4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GB" sz="4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e>
                    </m:d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𝛾</m:t>
                        </m:r>
                        <m:acc>
                          <m:accPr>
                            <m:chr m:val="⃗"/>
                            <m:ctrlPr>
                              <a:rPr lang="en-GB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𝛾𝛽</m:t>
                        </m:r>
                        <m:acc>
                          <m:accPr>
                            <m:chr m:val="⃗"/>
                            <m:ctrlPr>
                              <a:rPr lang="en-GB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CA" sz="4400" dirty="0">
                    <a:solidFill>
                      <a:srgbClr val="002060"/>
                    </a:solidFill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  <m:d>
                        <m:dPr>
                          <m:ctrlP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GB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4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e>
                      </m:d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𝜅</m:t>
                      </m:r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𝛾</m:t>
                          </m:r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𝜅</m:t>
                      </m:r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  <m:d>
                        <m:dPr>
                          <m:ctrlP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GB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4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e>
                      </m:d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𝛾𝜅</m:t>
                      </m:r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GB" sz="4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𝜅</m:t>
                      </m:r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acc>
                        <m:accPr>
                          <m:chr m:val="̃"/>
                          <m:ctrlPr>
                            <a:rPr lang="en-GB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acc>
                      <m:r>
                        <a:rPr lang="en-GB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GB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GB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D3FE51B-5E85-4AFE-B126-7DFA15738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41" y="3351912"/>
                <a:ext cx="5911659" cy="30700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61ADDFA-0004-44B6-AF74-81F5BCEA061F}"/>
                  </a:ext>
                </a:extLst>
              </p:cNvPr>
              <p:cNvSpPr txBox="1"/>
              <p:nvPr/>
            </p:nvSpPr>
            <p:spPr>
              <a:xfrm>
                <a:off x="6217709" y="3351912"/>
                <a:ext cx="5974292" cy="3070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400" i="1" smtClean="0"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GB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GB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4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GB" sz="4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e>
                    </m:d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GB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acc>
                          <m:accPr>
                            <m:chr m:val="⃗"/>
                            <m:ctrlPr>
                              <a:rPr lang="en-GB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  <m:r>
                          <a:rPr lang="en-GB" sz="440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𝛾</m:t>
                        </m:r>
                        <m:acc>
                          <m:accPr>
                            <m:chr m:val="⃗"/>
                            <m:ctrlPr>
                              <a:rPr lang="en-GB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CA" sz="4400" dirty="0">
                    <a:solidFill>
                      <a:srgbClr val="002060"/>
                    </a:solidFill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  <m:d>
                        <m:d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GB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4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e>
                      </m:d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𝜅</m:t>
                      </m:r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4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𝜅</m:t>
                      </m:r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𝛾</m:t>
                          </m:r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  <m:d>
                        <m:d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GB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4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e>
                      </m:d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𝛾𝛽𝜅</m:t>
                      </m:r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4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𝛾𝜅</m:t>
                      </m:r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acc>
                        <m:accPr>
                          <m:chr m:val="̃"/>
                          <m:ctrlPr>
                            <a:rPr lang="en-GB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GB" sz="4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GB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GB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CA" sz="4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61ADDFA-0004-44B6-AF74-81F5BCEA0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709" y="3351912"/>
                <a:ext cx="5974292" cy="30700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BFF2A0C-87CD-43E4-B1A7-7660F237DB9E}"/>
              </a:ext>
            </a:extLst>
          </p:cNvPr>
          <p:cNvCxnSpPr>
            <a:cxnSpLocks/>
          </p:cNvCxnSpPr>
          <p:nvPr/>
        </p:nvCxnSpPr>
        <p:spPr>
          <a:xfrm>
            <a:off x="6105994" y="3323828"/>
            <a:ext cx="0" cy="3346795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4F7CB3B-D3B1-4826-A879-B92B7B519A6C}"/>
                  </a:ext>
                </a:extLst>
              </p:cNvPr>
              <p:cNvSpPr txBox="1"/>
              <p:nvPr/>
            </p:nvSpPr>
            <p:spPr>
              <a:xfrm>
                <a:off x="216903" y="921086"/>
                <a:ext cx="5510488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5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5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GB" sz="5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GB" sz="50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GB" sz="5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50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GB" sz="5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5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5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5000" i="1">
                        <a:latin typeface="Cambria Math" panose="02040503050406030204" pitchFamily="18" charset="0"/>
                      </a:rPr>
                      <m:t>𝛾𝛽</m:t>
                    </m:r>
                    <m:sSub>
                      <m:sSubPr>
                        <m:ctrlPr>
                          <a:rPr lang="en-GB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GB" sz="50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5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5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GB" sz="5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  <m:r>
                      <a:rPr lang="en-GB" sz="5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000" i="1">
                        <a:latin typeface="Cambria Math" panose="02040503050406030204" pitchFamily="18" charset="0"/>
                      </a:rPr>
                      <m:t>𝛾𝛽</m:t>
                    </m:r>
                    <m:sSub>
                      <m:sSubPr>
                        <m:ctrlPr>
                          <a:rPr lang="en-GB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5000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GB" sz="50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GB" sz="50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CA" sz="50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4F7CB3B-D3B1-4826-A879-B92B7B519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03" y="921086"/>
                <a:ext cx="5510488" cy="16312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4A9E7D-AD00-4734-AB06-64AB09D4759B}"/>
                  </a:ext>
                </a:extLst>
              </p:cNvPr>
              <p:cNvSpPr txBox="1"/>
              <p:nvPr/>
            </p:nvSpPr>
            <p:spPr>
              <a:xfrm>
                <a:off x="6243403" y="753059"/>
                <a:ext cx="5487468" cy="1967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5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  </m:t>
                      </m:r>
                      <m:acc>
                        <m:accPr>
                          <m:chr m:val="⃗"/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sz="5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5400" i="1">
                          <a:latin typeface="Cambria Math" panose="02040503050406030204" pitchFamily="18" charset="0"/>
                        </a:rPr>
                        <m:t>𝛾𝛽</m:t>
                      </m:r>
                      <m:acc>
                        <m:accPr>
                          <m:chr m:val="⃗"/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5400" b="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GB" sz="5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acc>
                        <m:accPr>
                          <m:chr m:val="⃗"/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sz="5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54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5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4A9E7D-AD00-4734-AB06-64AB09D47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3403" y="753059"/>
                <a:ext cx="5487468" cy="19672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036E547-3A55-4F1B-84A4-D5517F3BC006}"/>
              </a:ext>
            </a:extLst>
          </p:cNvPr>
          <p:cNvSpPr/>
          <p:nvPr/>
        </p:nvSpPr>
        <p:spPr>
          <a:xfrm>
            <a:off x="1605673" y="3117876"/>
            <a:ext cx="4089156" cy="10462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82DF09-D46B-419E-839F-FDC053077977}"/>
              </a:ext>
            </a:extLst>
          </p:cNvPr>
          <p:cNvSpPr/>
          <p:nvPr/>
        </p:nvSpPr>
        <p:spPr>
          <a:xfrm>
            <a:off x="7772405" y="3182755"/>
            <a:ext cx="4235254" cy="1109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B6AFE42-AF19-49EA-A692-D31B89FE038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2880" y="315360"/>
              <a:ext cx="6501600" cy="6103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B6AFE42-AF19-49EA-A692-D31B89FE03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520" y="306000"/>
                <a:ext cx="6520320" cy="6121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5105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925"/>
    </mc:Choice>
    <mc:Fallback xmlns="">
      <p:transition spd="slow" advTm="599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4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8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uiExpand="1" build="p"/>
      <p:bldP spid="45" grpId="0" uiExpand="1" build="p"/>
      <p:bldP spid="46" grpId="0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93C69137-0E38-4A4F-B782-3E798A14CC05}"/>
              </a:ext>
            </a:extLst>
          </p:cNvPr>
          <p:cNvSpPr txBox="1">
            <a:spLocks/>
          </p:cNvSpPr>
          <p:nvPr/>
        </p:nvSpPr>
        <p:spPr>
          <a:xfrm>
            <a:off x="477906" y="2133600"/>
            <a:ext cx="11452837" cy="405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D0E437-1EBB-4D06-95F4-95FEE65B2D58}"/>
              </a:ext>
            </a:extLst>
          </p:cNvPr>
          <p:cNvSpPr txBox="1"/>
          <p:nvPr/>
        </p:nvSpPr>
        <p:spPr>
          <a:xfrm>
            <a:off x="57150" y="520803"/>
            <a:ext cx="1251419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5400" dirty="0"/>
              <a:t>This Video: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Introduction to </a:t>
            </a:r>
            <a:r>
              <a:rPr lang="en-US" sz="4400" dirty="0" err="1"/>
              <a:t>Covectors</a:t>
            </a:r>
            <a:r>
              <a:rPr lang="en-US" sz="4400" dirty="0"/>
              <a:t> (Pure Math)</a:t>
            </a:r>
            <a:br>
              <a:rPr lang="en-US" sz="4400" dirty="0"/>
            </a:br>
            <a:endParaRPr lang="en-US" sz="4400" dirty="0"/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Application to Doppler Effect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Galilean Doppler Effect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Special Relativistic Doppler Effect (inertial frame)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Special Relativistic Doppler Effect (non-inertial frame)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990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77"/>
    </mc:Choice>
    <mc:Fallback xmlns="">
      <p:transition spd="slow" advTm="19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0139D16B-90B0-45D1-A5E3-0EBBD3F23164}"/>
              </a:ext>
            </a:extLst>
          </p:cNvPr>
          <p:cNvSpPr txBox="1"/>
          <p:nvPr/>
        </p:nvSpPr>
        <p:spPr>
          <a:xfrm>
            <a:off x="5844737" y="90090"/>
            <a:ext cx="6278740" cy="769441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en-GB" sz="4400" dirty="0"/>
              <a:t>Lorentz Transform of Basis</a:t>
            </a:r>
            <a:endParaRPr lang="en-CA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4A9E7D-AD00-4734-AB06-64AB09D4759B}"/>
                  </a:ext>
                </a:extLst>
              </p:cNvPr>
              <p:cNvSpPr txBox="1"/>
              <p:nvPr/>
            </p:nvSpPr>
            <p:spPr>
              <a:xfrm>
                <a:off x="6243403" y="753059"/>
                <a:ext cx="5487468" cy="1967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5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  </m:t>
                      </m:r>
                      <m:acc>
                        <m:accPr>
                          <m:chr m:val="⃗"/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sz="5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5400" i="1">
                          <a:latin typeface="Cambria Math" panose="02040503050406030204" pitchFamily="18" charset="0"/>
                        </a:rPr>
                        <m:t>𝛾𝛽</m:t>
                      </m:r>
                      <m:acc>
                        <m:accPr>
                          <m:chr m:val="⃗"/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5400" b="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GB" sz="5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acc>
                        <m:accPr>
                          <m:chr m:val="⃗"/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sz="5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54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5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4A9E7D-AD00-4734-AB06-64AB09D47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3403" y="753059"/>
                <a:ext cx="5487468" cy="196727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61880C-AB16-4FE8-BBD3-AE8497B43E67}"/>
                  </a:ext>
                </a:extLst>
              </p:cNvPr>
              <p:cNvSpPr txBox="1"/>
              <p:nvPr/>
            </p:nvSpPr>
            <p:spPr>
              <a:xfrm>
                <a:off x="153814" y="2983141"/>
                <a:ext cx="4953451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4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𝛾𝛽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sz="4800" b="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𝛾𝛽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48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</m:oMath>
                  </m:oMathPara>
                </a14:m>
                <a:endParaRPr lang="en-GB" sz="48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61880C-AB16-4FE8-BBD3-AE8497B43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14" y="2983141"/>
                <a:ext cx="4953451" cy="34163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3D8B98-05E8-4A2A-B239-C36B96C0D52C}"/>
                  </a:ext>
                </a:extLst>
              </p:cNvPr>
              <p:cNvSpPr txBox="1"/>
              <p:nvPr/>
            </p:nvSpPr>
            <p:spPr>
              <a:xfrm>
                <a:off x="4648208" y="3874859"/>
                <a:ext cx="1879742" cy="70788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3D8B98-05E8-4A2A-B239-C36B96C0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8" y="3874859"/>
                <a:ext cx="1879742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0D5844-CF88-465A-9DED-E16FB57D3CA3}"/>
              </a:ext>
            </a:extLst>
          </p:cNvPr>
          <p:cNvCxnSpPr>
            <a:cxnSpLocks/>
          </p:cNvCxnSpPr>
          <p:nvPr/>
        </p:nvCxnSpPr>
        <p:spPr>
          <a:xfrm>
            <a:off x="6692840" y="2935805"/>
            <a:ext cx="0" cy="3734818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93EBC03-0CEF-47D1-BEE3-181592BA30CF}"/>
                  </a:ext>
                </a:extLst>
              </p:cNvPr>
              <p:cNvSpPr txBox="1"/>
              <p:nvPr/>
            </p:nvSpPr>
            <p:spPr>
              <a:xfrm>
                <a:off x="6857732" y="2702635"/>
                <a:ext cx="4953443" cy="4238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4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f>
                      <m:f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GB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GB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p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GB" sz="4800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f>
                      <m:f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GB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rad>
                        <m:rad>
                          <m:radPr>
                            <m:degHide m:val="on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GB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rad>
                      </m:num>
                      <m:den>
                        <m:rad>
                          <m:radPr>
                            <m:degHide m:val="on"/>
                            <m:ctrlP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GB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rad>
                        <m:rad>
                          <m:radPr>
                            <m:degHide m:val="on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GB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rad>
                      </m:den>
                    </m:f>
                  </m:oMath>
                </a14:m>
                <a:r>
                  <a:rPr lang="en-GB" sz="4800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̃"/>
                            <m:ctrlP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GB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num>
                          <m:den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GB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den>
                        </m:f>
                      </m:e>
                    </m:rad>
                  </m:oMath>
                </a14:m>
                <a:r>
                  <a:rPr lang="en-GB" sz="4800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93EBC03-0CEF-47D1-BEE3-181592BA3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732" y="2702635"/>
                <a:ext cx="4953443" cy="42381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600BAC-E1F5-46AA-9767-56CA86B3B1C4}"/>
                  </a:ext>
                </a:extLst>
              </p:cNvPr>
              <p:cNvSpPr txBox="1"/>
              <p:nvPr/>
            </p:nvSpPr>
            <p:spPr>
              <a:xfrm>
                <a:off x="216903" y="921086"/>
                <a:ext cx="5510488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5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5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GB" sz="5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GB" sz="50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GB" sz="5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50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GB" sz="5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5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5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5000" i="1">
                        <a:latin typeface="Cambria Math" panose="02040503050406030204" pitchFamily="18" charset="0"/>
                      </a:rPr>
                      <m:t>𝛾𝛽</m:t>
                    </m:r>
                    <m:sSub>
                      <m:sSubPr>
                        <m:ctrlPr>
                          <a:rPr lang="en-GB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GB" sz="50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5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5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GB" sz="5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  <m:r>
                      <a:rPr lang="en-GB" sz="5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000" i="1">
                        <a:latin typeface="Cambria Math" panose="02040503050406030204" pitchFamily="18" charset="0"/>
                      </a:rPr>
                      <m:t>𝛾𝛽</m:t>
                    </m:r>
                    <m:sSub>
                      <m:sSubPr>
                        <m:ctrlPr>
                          <a:rPr lang="en-GB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5000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GB" sz="50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GB" sz="50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CA" sz="50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600BAC-E1F5-46AA-9767-56CA86B3B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03" y="921086"/>
                <a:ext cx="5510488" cy="16312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4C78F72-0735-4EEE-8849-950FC1571AE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0360" y="784800"/>
              <a:ext cx="11574000" cy="5543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4C78F72-0735-4EEE-8849-950FC1571A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000" y="775440"/>
                <a:ext cx="11592720" cy="5562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3313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5433">
        <p:fade/>
      </p:transition>
    </mc:Choice>
    <mc:Fallback xmlns="">
      <p:transition spd="med" advTm="754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1" grpId="0" animBg="1"/>
      <p:bldP spid="1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0139D16B-90B0-45D1-A5E3-0EBBD3F23164}"/>
              </a:ext>
            </a:extLst>
          </p:cNvPr>
          <p:cNvSpPr txBox="1"/>
          <p:nvPr/>
        </p:nvSpPr>
        <p:spPr>
          <a:xfrm>
            <a:off x="5844737" y="90090"/>
            <a:ext cx="6278740" cy="769441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en-GB" sz="4400" dirty="0"/>
              <a:t>Lorentz Transform of Basis</a:t>
            </a:r>
            <a:endParaRPr lang="en-CA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4A9E7D-AD00-4734-AB06-64AB09D4759B}"/>
                  </a:ext>
                </a:extLst>
              </p:cNvPr>
              <p:cNvSpPr txBox="1"/>
              <p:nvPr/>
            </p:nvSpPr>
            <p:spPr>
              <a:xfrm>
                <a:off x="6243403" y="753059"/>
                <a:ext cx="5487468" cy="1967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GB" sz="54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54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GB" sz="5400" i="1">
                          <a:latin typeface="Cambria Math" panose="02040503050406030204" pitchFamily="18" charset="0"/>
                        </a:rPr>
                        <m:t>  </m:t>
                      </m:r>
                      <m:acc>
                        <m:accPr>
                          <m:chr m:val="⃗"/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sz="5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5400" i="1">
                          <a:latin typeface="Cambria Math" panose="02040503050406030204" pitchFamily="18" charset="0"/>
                        </a:rPr>
                        <m:t>𝛾𝛽</m:t>
                      </m:r>
                      <m:acc>
                        <m:accPr>
                          <m:chr m:val="⃗"/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54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GB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i="1">
                          <a:latin typeface="Cambria Math" panose="02040503050406030204" pitchFamily="18" charset="0"/>
                        </a:rPr>
                        <m:t>𝛾𝛽</m:t>
                      </m:r>
                      <m:acc>
                        <m:accPr>
                          <m:chr m:val="⃗"/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sz="5400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GB" sz="54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GB" sz="5400" i="1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5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4A9E7D-AD00-4734-AB06-64AB09D47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3403" y="753059"/>
                <a:ext cx="5487468" cy="196727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61880C-AB16-4FE8-BBD3-AE8497B43E67}"/>
                  </a:ext>
                </a:extLst>
              </p:cNvPr>
              <p:cNvSpPr txBox="1"/>
              <p:nvPr/>
            </p:nvSpPr>
            <p:spPr>
              <a:xfrm>
                <a:off x="95044" y="2720329"/>
                <a:ext cx="5842284" cy="4145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4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GB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num>
                          <m:den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GB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den>
                        </m:f>
                      </m:e>
                    </m:rad>
                  </m:oMath>
                </a14:m>
                <a:r>
                  <a:rPr lang="en-GB" sz="48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ad>
                      <m:radPr>
                        <m:degHide m:val="on"/>
                        <m:ctrlPr>
                          <a:rPr lang="en-GB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GB" sz="4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r>
                              <m:rPr>
                                <m:nor/>
                              </m:rPr>
                              <a:rPr lang="en-GB" sz="4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½</m:t>
                            </m:r>
                          </m:num>
                          <m:den>
                            <m:r>
                              <a:rPr lang="en-GB" sz="4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m:rPr>
                                <m:nor/>
                              </m:rPr>
                              <a:rPr lang="en-GB" sz="4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½</m:t>
                            </m:r>
                          </m:den>
                        </m:f>
                      </m:e>
                    </m:rad>
                  </m:oMath>
                </a14:m>
                <a:r>
                  <a:rPr lang="en-GB" sz="48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GB" sz="4800" i="1">
                        <a:latin typeface="Cambria Math" panose="02040503050406030204" pitchFamily="18" charset="0"/>
                      </a:rPr>
                      <m:t>=2</m:t>
                    </m:r>
                    <m:rad>
                      <m:radPr>
                        <m:degHide m:val="on"/>
                        <m:ctrlPr>
                          <a:rPr lang="en-GB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  <m:f>
                      <m:fPr>
                        <m:ctrlPr>
                          <a:rPr lang="en-GB" sz="4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GB" sz="4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≈3.46</m:t>
                    </m:r>
                    <m:f>
                      <m:fPr>
                        <m:ctrlPr>
                          <a:rPr lang="en-GB" sz="4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GB" sz="48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61880C-AB16-4FE8-BBD3-AE8497B43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44" y="2720329"/>
                <a:ext cx="5842284" cy="414543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600BAC-E1F5-46AA-9767-56CA86B3B1C4}"/>
                  </a:ext>
                </a:extLst>
              </p:cNvPr>
              <p:cNvSpPr txBox="1"/>
              <p:nvPr/>
            </p:nvSpPr>
            <p:spPr>
              <a:xfrm>
                <a:off x="216903" y="921086"/>
                <a:ext cx="5510488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5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5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GB" sz="5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GB" sz="50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GB" sz="5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50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GB" sz="5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5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5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5000" i="1">
                        <a:latin typeface="Cambria Math" panose="02040503050406030204" pitchFamily="18" charset="0"/>
                      </a:rPr>
                      <m:t>𝛾𝛽</m:t>
                    </m:r>
                    <m:sSub>
                      <m:sSubPr>
                        <m:ctrlPr>
                          <a:rPr lang="en-GB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GB" sz="50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5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5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GB" sz="5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  <m:r>
                      <a:rPr lang="en-GB" sz="5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000" i="1">
                        <a:latin typeface="Cambria Math" panose="02040503050406030204" pitchFamily="18" charset="0"/>
                      </a:rPr>
                      <m:t>𝛾𝛽</m:t>
                    </m:r>
                    <m:sSub>
                      <m:sSubPr>
                        <m:ctrlPr>
                          <a:rPr lang="en-GB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5000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GB" sz="50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GB" sz="50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CA" sz="50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600BAC-E1F5-46AA-9767-56CA86B3B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03" y="921086"/>
                <a:ext cx="5510488" cy="16312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39873373-E474-460C-926F-E3287D00326F}"/>
              </a:ext>
            </a:extLst>
          </p:cNvPr>
          <p:cNvGrpSpPr/>
          <p:nvPr/>
        </p:nvGrpSpPr>
        <p:grpSpPr>
          <a:xfrm>
            <a:off x="5845853" y="3323828"/>
            <a:ext cx="6158373" cy="3346795"/>
            <a:chOff x="5845853" y="3323828"/>
            <a:chExt cx="6158373" cy="334679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94B6C2D-42E4-4C6E-B070-FB637039A78F}"/>
                </a:ext>
              </a:extLst>
            </p:cNvPr>
            <p:cNvGrpSpPr/>
            <p:nvPr/>
          </p:nvGrpSpPr>
          <p:grpSpPr>
            <a:xfrm>
              <a:off x="5845853" y="3323828"/>
              <a:ext cx="6158373" cy="3346795"/>
              <a:chOff x="5845853" y="3323828"/>
              <a:chExt cx="6158373" cy="334679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D713F16-E988-4D03-AB7C-92931D87B279}"/>
                      </a:ext>
                    </a:extLst>
                  </p:cNvPr>
                  <p:cNvSpPr txBox="1"/>
                  <p:nvPr/>
                </p:nvSpPr>
                <p:spPr>
                  <a:xfrm>
                    <a:off x="6096000" y="4154825"/>
                    <a:ext cx="5908226" cy="2008114"/>
                  </a:xfrm>
                  <a:prstGeom prst="rect">
                    <a:avLst/>
                  </a:prstGeom>
                  <a:noFill/>
                  <a:ln w="7620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4400" dirty="0"/>
                      <a:t>Frequency        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>
                          <m:f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oMath>
                    </a14:m>
                    <a:endParaRPr lang="en-GB" sz="4400" dirty="0"/>
                  </a:p>
                  <a:p>
                    <a:r>
                      <a:rPr lang="en-GB" sz="4400" dirty="0"/>
                      <a:t>speed fraction   </a:t>
                    </a:r>
                    <a14:m>
                      <m:oMath xmlns:m="http://schemas.openxmlformats.org/officeDocument/2006/math">
                        <m:r>
                          <a:rPr lang="en-GB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a14:m>
                    <a:endParaRPr lang="en-GB" sz="4400" b="0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D713F16-E988-4D03-AB7C-92931D87B2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96000" y="4154825"/>
                    <a:ext cx="5908226" cy="200811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4128" b="-6991"/>
                    </a:stretch>
                  </a:blipFill>
                  <a:ln w="76200">
                    <a:noFill/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D730843-F342-497E-B230-0155E5ABFE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45853" y="3323828"/>
                <a:ext cx="0" cy="3346795"/>
              </a:xfrm>
              <a:prstGeom prst="line">
                <a:avLst/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1947C51-BADC-4413-A767-477F68EC305E}"/>
                </a:ext>
              </a:extLst>
            </p:cNvPr>
            <p:cNvSpPr txBox="1"/>
            <p:nvPr/>
          </p:nvSpPr>
          <p:spPr>
            <a:xfrm>
              <a:off x="6030058" y="3323828"/>
              <a:ext cx="5908226" cy="830997"/>
            </a:xfrm>
            <a:prstGeom prst="rect">
              <a:avLst/>
            </a:prstGeom>
            <a:noFill/>
            <a:ln w="762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4800" u="sng" dirty="0"/>
                <a:t>Relative to Einstein</a:t>
              </a:r>
              <a:r>
                <a:rPr lang="en-GB" sz="4800" dirty="0"/>
                <a:t>:</a:t>
              </a:r>
              <a:endParaRPr lang="en-CA" sz="4800" dirty="0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B47DED2-CE15-4CB8-9312-65C0384659F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02000" y="3479040"/>
              <a:ext cx="4419000" cy="3254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B47DED2-CE15-4CB8-9312-65C0384659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92640" y="3469680"/>
                <a:ext cx="4437720" cy="3273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7707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261">
        <p:fade/>
      </p:transition>
    </mc:Choice>
    <mc:Fallback xmlns="">
      <p:transition spd="med" advTm="192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0139D16B-90B0-45D1-A5E3-0EBBD3F23164}"/>
              </a:ext>
            </a:extLst>
          </p:cNvPr>
          <p:cNvSpPr txBox="1"/>
          <p:nvPr/>
        </p:nvSpPr>
        <p:spPr>
          <a:xfrm>
            <a:off x="5844737" y="90090"/>
            <a:ext cx="6278740" cy="769441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en-GB" sz="4400" dirty="0"/>
              <a:t>Lorentz Transform of Basis</a:t>
            </a:r>
            <a:endParaRPr lang="en-CA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4A9E7D-AD00-4734-AB06-64AB09D4759B}"/>
                  </a:ext>
                </a:extLst>
              </p:cNvPr>
              <p:cNvSpPr txBox="1"/>
              <p:nvPr/>
            </p:nvSpPr>
            <p:spPr>
              <a:xfrm>
                <a:off x="6243403" y="753059"/>
                <a:ext cx="5487468" cy="1967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GB" sz="54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54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GB" sz="5400" i="1">
                          <a:latin typeface="Cambria Math" panose="02040503050406030204" pitchFamily="18" charset="0"/>
                        </a:rPr>
                        <m:t>  </m:t>
                      </m:r>
                      <m:acc>
                        <m:accPr>
                          <m:chr m:val="⃗"/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sz="5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5400" i="1">
                          <a:latin typeface="Cambria Math" panose="02040503050406030204" pitchFamily="18" charset="0"/>
                        </a:rPr>
                        <m:t>𝛾𝛽</m:t>
                      </m:r>
                      <m:acc>
                        <m:accPr>
                          <m:chr m:val="⃗"/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54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GB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i="1">
                          <a:latin typeface="Cambria Math" panose="02040503050406030204" pitchFamily="18" charset="0"/>
                        </a:rPr>
                        <m:t>𝛾𝛽</m:t>
                      </m:r>
                      <m:acc>
                        <m:accPr>
                          <m:chr m:val="⃗"/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sz="5400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GB" sz="54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GB" sz="5400" i="1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5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4A9E7D-AD00-4734-AB06-64AB09D47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3403" y="753059"/>
                <a:ext cx="5487468" cy="19672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61880C-AB16-4FE8-BBD3-AE8497B43E67}"/>
                  </a:ext>
                </a:extLst>
              </p:cNvPr>
              <p:cNvSpPr txBox="1"/>
              <p:nvPr/>
            </p:nvSpPr>
            <p:spPr>
              <a:xfrm>
                <a:off x="95044" y="2720329"/>
                <a:ext cx="5842284" cy="4145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4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GB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num>
                          <m:den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GB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den>
                        </m:f>
                      </m:e>
                    </m:rad>
                  </m:oMath>
                </a14:m>
                <a:r>
                  <a:rPr lang="en-GB" sz="48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ad>
                      <m:radPr>
                        <m:degHide m:val="on"/>
                        <m:ctrlPr>
                          <a:rPr lang="en-GB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GB" sz="4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r>
                              <m:rPr>
                                <m:nor/>
                              </m:rPr>
                              <a:rPr lang="en-GB" sz="4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½</m:t>
                            </m:r>
                          </m:num>
                          <m:den>
                            <m:r>
                              <a:rPr lang="en-GB" sz="4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m:rPr>
                                <m:nor/>
                              </m:rPr>
                              <a:rPr lang="en-GB" sz="4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½</m:t>
                            </m:r>
                          </m:den>
                        </m:f>
                      </m:e>
                    </m:rad>
                  </m:oMath>
                </a14:m>
                <a:r>
                  <a:rPr lang="en-GB" sz="48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GB" sz="4800" i="1">
                        <a:latin typeface="Cambria Math" panose="02040503050406030204" pitchFamily="18" charset="0"/>
                      </a:rPr>
                      <m:t>=2</m:t>
                    </m:r>
                    <m:rad>
                      <m:radPr>
                        <m:degHide m:val="on"/>
                        <m:ctrlPr>
                          <a:rPr lang="en-GB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  <m:f>
                      <m:fPr>
                        <m:ctrlPr>
                          <a:rPr lang="en-GB" sz="4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GB" sz="4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≈3.46</m:t>
                    </m:r>
                    <m:f>
                      <m:fPr>
                        <m:ctrlPr>
                          <a:rPr lang="en-GB" sz="4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GB" sz="48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61880C-AB16-4FE8-BBD3-AE8497B43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44" y="2720329"/>
                <a:ext cx="5842284" cy="41454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600BAC-E1F5-46AA-9767-56CA86B3B1C4}"/>
                  </a:ext>
                </a:extLst>
              </p:cNvPr>
              <p:cNvSpPr txBox="1"/>
              <p:nvPr/>
            </p:nvSpPr>
            <p:spPr>
              <a:xfrm>
                <a:off x="216903" y="921086"/>
                <a:ext cx="5510488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5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5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GB" sz="5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GB" sz="50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GB" sz="5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50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GB" sz="5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5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5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5000" i="1">
                        <a:latin typeface="Cambria Math" panose="02040503050406030204" pitchFamily="18" charset="0"/>
                      </a:rPr>
                      <m:t>𝛾𝛽</m:t>
                    </m:r>
                    <m:sSub>
                      <m:sSubPr>
                        <m:ctrlPr>
                          <a:rPr lang="en-GB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GB" sz="50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5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5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GB" sz="5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  <m:r>
                      <a:rPr lang="en-GB" sz="5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000" i="1">
                        <a:latin typeface="Cambria Math" panose="02040503050406030204" pitchFamily="18" charset="0"/>
                      </a:rPr>
                      <m:t>𝛾𝛽</m:t>
                    </m:r>
                    <m:sSub>
                      <m:sSubPr>
                        <m:ctrlPr>
                          <a:rPr lang="en-GB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5000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GB" sz="50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GB" sz="50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CA" sz="50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600BAC-E1F5-46AA-9767-56CA86B3B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03" y="921086"/>
                <a:ext cx="5510488" cy="16312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88EBB6C3-91F3-4EB4-979F-AA120C75D8E1}"/>
              </a:ext>
            </a:extLst>
          </p:cNvPr>
          <p:cNvGrpSpPr/>
          <p:nvPr/>
        </p:nvGrpSpPr>
        <p:grpSpPr>
          <a:xfrm>
            <a:off x="6881743" y="2805328"/>
            <a:ext cx="3518546" cy="3962582"/>
            <a:chOff x="6881743" y="2805328"/>
            <a:chExt cx="3518546" cy="396258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3BAA85F-F508-4D69-A74F-EC9A252D8F03}"/>
                </a:ext>
              </a:extLst>
            </p:cNvPr>
            <p:cNvGrpSpPr/>
            <p:nvPr/>
          </p:nvGrpSpPr>
          <p:grpSpPr>
            <a:xfrm>
              <a:off x="7207348" y="3582020"/>
              <a:ext cx="3192941" cy="3140669"/>
              <a:chOff x="516724" y="3447021"/>
              <a:chExt cx="3192941" cy="3140669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439D0ABD-4AA5-47EC-AD8B-460BABE5CE85}"/>
                  </a:ext>
                </a:extLst>
              </p:cNvPr>
              <p:cNvGrpSpPr/>
              <p:nvPr/>
            </p:nvGrpSpPr>
            <p:grpSpPr>
              <a:xfrm>
                <a:off x="516724" y="3447021"/>
                <a:ext cx="3192941" cy="3140669"/>
                <a:chOff x="6103388" y="3447021"/>
                <a:chExt cx="3192941" cy="3140669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B2C1B621-6F60-484A-A1F7-62A71FAA99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1624" y="3447021"/>
                  <a:ext cx="2038348" cy="2042146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8FB4471E-4E44-4265-8A22-44093833E5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03388" y="4390656"/>
                  <a:ext cx="2192949" cy="2197034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0EEAEDC7-C01B-4230-9C38-563A427D89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67425" y="3455217"/>
                  <a:ext cx="2962187" cy="2967706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F9116903-186C-4319-BB5F-EDB3CE8B4C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00043" y="3469224"/>
                  <a:ext cx="1196286" cy="1198515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7AE5603-DF0F-4888-9D08-0B37937DE5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212" y="5333355"/>
                <a:ext cx="1215040" cy="1217303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92DB930-3A04-41E0-8A62-1DF77C278C22}"/>
                </a:ext>
              </a:extLst>
            </p:cNvPr>
            <p:cNvGrpSpPr/>
            <p:nvPr/>
          </p:nvGrpSpPr>
          <p:grpSpPr>
            <a:xfrm>
              <a:off x="6881743" y="2805328"/>
              <a:ext cx="827194" cy="3932566"/>
              <a:chOff x="191119" y="2670329"/>
              <a:chExt cx="827194" cy="3932566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9BDF5BC-5934-4B8D-B85B-1DA72672AB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323" y="3092162"/>
                <a:ext cx="0" cy="3510733"/>
              </a:xfrm>
              <a:prstGeom prst="line">
                <a:avLst/>
              </a:prstGeom>
              <a:ln w="762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9ED0EED7-E1D8-4435-9818-62738BD14B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95" t="10139" b="5438"/>
              <a:stretch/>
            </p:blipFill>
            <p:spPr bwMode="auto">
              <a:xfrm>
                <a:off x="191119" y="2670329"/>
                <a:ext cx="827194" cy="1133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4891FB1-90FA-4B17-9CFE-A2107055F966}"/>
                </a:ext>
              </a:extLst>
            </p:cNvPr>
            <p:cNvGrpSpPr/>
            <p:nvPr/>
          </p:nvGrpSpPr>
          <p:grpSpPr>
            <a:xfrm>
              <a:off x="7162799" y="3812204"/>
              <a:ext cx="2777261" cy="2955706"/>
              <a:chOff x="353212" y="3724220"/>
              <a:chExt cx="2528915" cy="269140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37E4A383-3BFD-4BA5-8065-C8CC60EE5362}"/>
                      </a:ext>
                    </a:extLst>
                  </p:cNvPr>
                  <p:cNvSpPr txBox="1"/>
                  <p:nvPr/>
                </p:nvSpPr>
                <p:spPr>
                  <a:xfrm>
                    <a:off x="1994340" y="5584625"/>
                    <a:ext cx="887787" cy="830997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3175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80CE26F1-791B-48B3-B0A5-45059CC5D8B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94340" y="5584625"/>
                    <a:ext cx="887787" cy="83099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effectLst>
                    <a:softEdge rad="3175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CE7416D4-6DB1-4374-8AE1-5E1F734C1008}"/>
                      </a:ext>
                    </a:extLst>
                  </p:cNvPr>
                  <p:cNvSpPr txBox="1"/>
                  <p:nvPr/>
                </p:nvSpPr>
                <p:spPr>
                  <a:xfrm>
                    <a:off x="353212" y="3724220"/>
                    <a:ext cx="887787" cy="830997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3175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80A5E230-7F3B-4B10-A71C-9A855DD74E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3212" y="3724220"/>
                    <a:ext cx="887787" cy="83099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effectLst>
                    <a:softEdge rad="3175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907FD9C6-9449-4E66-BD04-B061E48B6C4E}"/>
                  </a:ext>
                </a:extLst>
              </p:cNvPr>
              <p:cNvGrpSpPr/>
              <p:nvPr/>
            </p:nvGrpSpPr>
            <p:grpSpPr>
              <a:xfrm>
                <a:off x="398340" y="4405138"/>
                <a:ext cx="1794244" cy="1795623"/>
                <a:chOff x="398340" y="4405138"/>
                <a:chExt cx="1794244" cy="1795623"/>
              </a:xfrm>
            </p:grpSpPr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BCE702EF-4D05-454C-8771-DA618867A5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8340" y="6200761"/>
                  <a:ext cx="1794244" cy="0"/>
                </a:xfrm>
                <a:prstGeom prst="straightConnector1">
                  <a:avLst/>
                </a:prstGeom>
                <a:ln w="1270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162AA018-13DD-442C-B037-289521D3F1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-468619" y="5302260"/>
                  <a:ext cx="1794244" cy="0"/>
                </a:xfrm>
                <a:prstGeom prst="straightConnector1">
                  <a:avLst/>
                </a:prstGeom>
                <a:ln w="1270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1314810-9E3F-4B96-BCCD-CB874CD970FF}"/>
                </a:ext>
              </a:extLst>
            </p:cNvPr>
            <p:cNvGrpSpPr/>
            <p:nvPr/>
          </p:nvGrpSpPr>
          <p:grpSpPr>
            <a:xfrm>
              <a:off x="7196322" y="2869009"/>
              <a:ext cx="2400982" cy="3861291"/>
              <a:chOff x="505698" y="2734010"/>
              <a:chExt cx="2400982" cy="3861291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B05504D-7116-47CF-BDDE-62F30FBBB5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5698" y="3092162"/>
                <a:ext cx="1680846" cy="3503139"/>
              </a:xfrm>
              <a:prstGeom prst="line">
                <a:avLst/>
              </a:prstGeom>
              <a:ln w="76200">
                <a:solidFill>
                  <a:srgbClr val="FF3BE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0" name="Picture 49" descr="Ford Mustang, Car, Racing Car, Sports Car, Automobile">
                <a:extLst>
                  <a:ext uri="{FF2B5EF4-FFF2-40B4-BE49-F238E27FC236}">
                    <a16:creationId xmlns:a16="http://schemas.microsoft.com/office/drawing/2014/main" id="{15DDB3B8-AA24-4DD4-A712-1DE4400963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267032" y="2734010"/>
                <a:ext cx="1639648" cy="8095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3B86ECA-DFC3-49B7-A8AF-B378C06F7969}"/>
              </a:ext>
            </a:extLst>
          </p:cNvPr>
          <p:cNvGrpSpPr/>
          <p:nvPr/>
        </p:nvGrpSpPr>
        <p:grpSpPr>
          <a:xfrm>
            <a:off x="7245484" y="4018607"/>
            <a:ext cx="3377748" cy="2539314"/>
            <a:chOff x="7244524" y="4018607"/>
            <a:chExt cx="3377748" cy="2539314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D9F75BC-AE31-4701-BDA5-B17D9DB0CB30}"/>
                </a:ext>
              </a:extLst>
            </p:cNvPr>
            <p:cNvGrpSpPr/>
            <p:nvPr/>
          </p:nvGrpSpPr>
          <p:grpSpPr>
            <a:xfrm>
              <a:off x="7246932" y="4018607"/>
              <a:ext cx="3375340" cy="2539314"/>
              <a:chOff x="412094" y="4355229"/>
              <a:chExt cx="2541852" cy="1912270"/>
            </a:xfrm>
          </p:grpSpPr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CCAF25DC-3C80-4900-BBCE-AA6EB3BBDD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2094" y="4449938"/>
                <a:ext cx="892262" cy="1817561"/>
              </a:xfrm>
              <a:prstGeom prst="straightConnector1">
                <a:avLst/>
              </a:prstGeom>
              <a:ln w="1270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8E4AE87A-5887-4242-AA10-744BABC02420}"/>
                      </a:ext>
                    </a:extLst>
                  </p:cNvPr>
                  <p:cNvSpPr txBox="1"/>
                  <p:nvPr/>
                </p:nvSpPr>
                <p:spPr>
                  <a:xfrm>
                    <a:off x="2283771" y="5247296"/>
                    <a:ext cx="670175" cy="698515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3175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GB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GB" sz="4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8E4AE87A-5887-4242-AA10-744BABC024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83771" y="5247296"/>
                    <a:ext cx="670175" cy="69851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effectLst>
                    <a:softEdge rad="3175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53F8AE71-7C1F-4998-957E-A3F559BE6C7A}"/>
                      </a:ext>
                    </a:extLst>
                  </p:cNvPr>
                  <p:cNvSpPr txBox="1"/>
                  <p:nvPr/>
                </p:nvSpPr>
                <p:spPr>
                  <a:xfrm>
                    <a:off x="1250687" y="4355229"/>
                    <a:ext cx="755126" cy="695570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3175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GB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GB" sz="4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53F8AE71-7C1F-4998-957E-A3F559BE6C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50687" y="4355229"/>
                    <a:ext cx="755126" cy="695570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effectLst>
                    <a:softEdge rad="3175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CAEB1A5-99DE-421D-9CD2-F4BB0DDC850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858879" y="4716514"/>
              <a:ext cx="1184840" cy="2413550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7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9E3AE90E-2762-4608-9118-EBE82E67265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535520" y="4129920"/>
              <a:ext cx="926640" cy="177732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9E3AE90E-2762-4608-9118-EBE82E6726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526160" y="4120560"/>
                <a:ext cx="945360" cy="1796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3309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741">
        <p:fade/>
      </p:transition>
    </mc:Choice>
    <mc:Fallback xmlns="">
      <p:transition spd="med" advTm="217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D7C58E3-9E6F-4C3B-95A8-B9E8E35384FC}"/>
              </a:ext>
            </a:extLst>
          </p:cNvPr>
          <p:cNvGrpSpPr/>
          <p:nvPr/>
        </p:nvGrpSpPr>
        <p:grpSpPr>
          <a:xfrm>
            <a:off x="6495573" y="33494"/>
            <a:ext cx="3952923" cy="4453979"/>
            <a:chOff x="7196322" y="2869009"/>
            <a:chExt cx="3426910" cy="3861291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88EBB6C3-91F3-4EB4-979F-AA120C75D8E1}"/>
                </a:ext>
              </a:extLst>
            </p:cNvPr>
            <p:cNvGrpSpPr/>
            <p:nvPr/>
          </p:nvGrpSpPr>
          <p:grpSpPr>
            <a:xfrm>
              <a:off x="7196322" y="2869009"/>
              <a:ext cx="3203967" cy="3861291"/>
              <a:chOff x="7196322" y="2869009"/>
              <a:chExt cx="3203967" cy="3861291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03BAA85F-F508-4D69-A74F-EC9A252D8F03}"/>
                  </a:ext>
                </a:extLst>
              </p:cNvPr>
              <p:cNvGrpSpPr/>
              <p:nvPr/>
            </p:nvGrpSpPr>
            <p:grpSpPr>
              <a:xfrm>
                <a:off x="7207348" y="3582020"/>
                <a:ext cx="3192941" cy="3140669"/>
                <a:chOff x="516724" y="3447021"/>
                <a:chExt cx="3192941" cy="3140669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439D0ABD-4AA5-47EC-AD8B-460BABE5CE85}"/>
                    </a:ext>
                  </a:extLst>
                </p:cNvPr>
                <p:cNvGrpSpPr/>
                <p:nvPr/>
              </p:nvGrpSpPr>
              <p:grpSpPr>
                <a:xfrm>
                  <a:off x="516724" y="3447021"/>
                  <a:ext cx="3192941" cy="3140669"/>
                  <a:chOff x="6103388" y="3447021"/>
                  <a:chExt cx="3192941" cy="3140669"/>
                </a:xfrm>
              </p:grpSpPr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B2C1B621-6F60-484A-A1F7-62A71FAA99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131624" y="3447021"/>
                    <a:ext cx="2038348" cy="2042146"/>
                  </a:xfrm>
                  <a:prstGeom prst="line">
                    <a:avLst/>
                  </a:prstGeom>
                  <a:ln w="76200">
                    <a:solidFill>
                      <a:srgbClr val="FFC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8FB4471E-4E44-4265-8A22-44093833E5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03388" y="4390656"/>
                    <a:ext cx="2192949" cy="2197034"/>
                  </a:xfrm>
                  <a:prstGeom prst="line">
                    <a:avLst/>
                  </a:prstGeom>
                  <a:ln w="76200">
                    <a:solidFill>
                      <a:srgbClr val="FFC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0EEAEDC7-C01B-4230-9C38-563A427D89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67425" y="3455217"/>
                    <a:ext cx="2962187" cy="2967706"/>
                  </a:xfrm>
                  <a:prstGeom prst="line">
                    <a:avLst/>
                  </a:prstGeom>
                  <a:ln w="76200">
                    <a:solidFill>
                      <a:srgbClr val="FFC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F9116903-186C-4319-BB5F-EDB3CE8B4C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00043" y="3469224"/>
                    <a:ext cx="1196286" cy="1198515"/>
                  </a:xfrm>
                  <a:prstGeom prst="line">
                    <a:avLst/>
                  </a:prstGeom>
                  <a:ln w="76200">
                    <a:solidFill>
                      <a:srgbClr val="FFC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D7AE5603-DF0F-4888-9D08-0B37937DE5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6212" y="5333355"/>
                  <a:ext cx="1215040" cy="1217303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71314810-9E3F-4B96-BCCD-CB874CD970FF}"/>
                  </a:ext>
                </a:extLst>
              </p:cNvPr>
              <p:cNvGrpSpPr/>
              <p:nvPr/>
            </p:nvGrpSpPr>
            <p:grpSpPr>
              <a:xfrm>
                <a:off x="7196322" y="2869009"/>
                <a:ext cx="2049223" cy="3861291"/>
                <a:chOff x="505698" y="2734010"/>
                <a:chExt cx="2049223" cy="3861291"/>
              </a:xfrm>
            </p:grpSpPr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AB05504D-7116-47CF-BDDE-62F30FBBB5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5698" y="3092162"/>
                  <a:ext cx="1680846" cy="3503139"/>
                </a:xfrm>
                <a:prstGeom prst="line">
                  <a:avLst/>
                </a:prstGeom>
                <a:ln w="76200">
                  <a:solidFill>
                    <a:srgbClr val="FF3BE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0" name="Picture 49" descr="Ford Mustang, Car, Racing Car, Sports Car, Automobile">
                  <a:extLst>
                    <a:ext uri="{FF2B5EF4-FFF2-40B4-BE49-F238E27FC236}">
                      <a16:creationId xmlns:a16="http://schemas.microsoft.com/office/drawing/2014/main" id="{15DDB3B8-AA24-4DD4-A712-1DE4400963D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915273" y="2734010"/>
                  <a:ext cx="1639648" cy="8095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3B86ECA-DFC3-49B7-A8AF-B378C06F7969}"/>
                </a:ext>
              </a:extLst>
            </p:cNvPr>
            <p:cNvGrpSpPr/>
            <p:nvPr/>
          </p:nvGrpSpPr>
          <p:grpSpPr>
            <a:xfrm>
              <a:off x="7245484" y="4018607"/>
              <a:ext cx="3377748" cy="2539314"/>
              <a:chOff x="7244524" y="4018607"/>
              <a:chExt cx="3377748" cy="2539314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5D9F75BC-AE31-4701-BDA5-B17D9DB0CB30}"/>
                  </a:ext>
                </a:extLst>
              </p:cNvPr>
              <p:cNvGrpSpPr/>
              <p:nvPr/>
            </p:nvGrpSpPr>
            <p:grpSpPr>
              <a:xfrm>
                <a:off x="7261446" y="4018607"/>
                <a:ext cx="3360826" cy="2539314"/>
                <a:chOff x="423024" y="4355229"/>
                <a:chExt cx="2530922" cy="1912270"/>
              </a:xfrm>
            </p:grpSpPr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CCAF25DC-3C80-4900-BBCE-AA6EB3BBDD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3024" y="4449938"/>
                  <a:ext cx="892262" cy="1817561"/>
                </a:xfrm>
                <a:prstGeom prst="straightConnector1">
                  <a:avLst/>
                </a:prstGeom>
                <a:ln w="1270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8E4AE87A-5887-4242-AA10-744BABC0242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83771" y="5247296"/>
                      <a:ext cx="670175" cy="69851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effectLst>
                      <a:softEdge rad="317500"/>
                    </a:effectLst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̃"/>
                                <m:ctrlPr>
                                  <a:rPr lang="en-GB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GB" sz="48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8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GB" sz="48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acc>
                          </m:oMath>
                        </m:oMathPara>
                      </a14:m>
                      <a:endParaRPr lang="en-CA" sz="4800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8E4AE87A-5887-4242-AA10-744BABC0242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83771" y="5247296"/>
                      <a:ext cx="670175" cy="698515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effectLst>
                      <a:softEdge rad="317500"/>
                    </a:effectLst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53F8AE71-7C1F-4998-957E-A3F559BE6C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50687" y="4355229"/>
                      <a:ext cx="755126" cy="69557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effectLst>
                      <a:softEdge rad="317500"/>
                    </a:effectLst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̃"/>
                                <m:ctrlPr>
                                  <a:rPr lang="en-GB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GB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GB" sz="48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8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GB" sz="48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acc>
                          </m:oMath>
                        </m:oMathPara>
                      </a14:m>
                      <a:endParaRPr lang="en-CA" sz="4800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53F8AE71-7C1F-4998-957E-A3F559BE6C7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50687" y="4355229"/>
                      <a:ext cx="755126" cy="69557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effectLst>
                      <a:softEdge rad="317500"/>
                    </a:effectLst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3CAEB1A5-99DE-421D-9CD2-F4BB0DDC850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7858879" y="4731028"/>
                <a:ext cx="1184840" cy="2413550"/>
              </a:xfrm>
              <a:prstGeom prst="straightConnector1">
                <a:avLst/>
              </a:prstGeom>
              <a:ln w="1270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0792A-68D7-41B9-B7FC-5131EB57EF33}"/>
              </a:ext>
            </a:extLst>
          </p:cNvPr>
          <p:cNvGrpSpPr/>
          <p:nvPr/>
        </p:nvGrpSpPr>
        <p:grpSpPr>
          <a:xfrm>
            <a:off x="181855" y="11533"/>
            <a:ext cx="4058625" cy="4570818"/>
            <a:chOff x="6881743" y="2805328"/>
            <a:chExt cx="3518546" cy="3962582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7499D0C-A851-470B-9FA4-078F61CBB2EA}"/>
                </a:ext>
              </a:extLst>
            </p:cNvPr>
            <p:cNvGrpSpPr/>
            <p:nvPr/>
          </p:nvGrpSpPr>
          <p:grpSpPr>
            <a:xfrm>
              <a:off x="7207348" y="3582020"/>
              <a:ext cx="3192941" cy="3140669"/>
              <a:chOff x="516724" y="3447021"/>
              <a:chExt cx="3192941" cy="3140669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008763E7-433D-43CA-AB21-BD16EF0D1A82}"/>
                  </a:ext>
                </a:extLst>
              </p:cNvPr>
              <p:cNvGrpSpPr/>
              <p:nvPr/>
            </p:nvGrpSpPr>
            <p:grpSpPr>
              <a:xfrm>
                <a:off x="516724" y="3447021"/>
                <a:ext cx="3192941" cy="3140669"/>
                <a:chOff x="6103388" y="3447021"/>
                <a:chExt cx="3192941" cy="3140669"/>
              </a:xfrm>
            </p:grpSpPr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9F3FF8F3-0680-44BA-8665-1F4A36A3D5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1624" y="3447021"/>
                  <a:ext cx="2038348" cy="2042146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60C53473-456F-41EE-B8BA-FD1D3EEABB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03388" y="4390656"/>
                  <a:ext cx="2192949" cy="2197034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38A7D120-1FC4-46C1-92B8-399834E035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67425" y="3455217"/>
                  <a:ext cx="2962187" cy="2967706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B8654F13-D1FC-4254-9F2A-64F1B4CC33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00043" y="3469224"/>
                  <a:ext cx="1196286" cy="1198515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8B264F5B-AB2B-47B2-80FE-405BEE9156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212" y="5333355"/>
                <a:ext cx="1215040" cy="1217303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97216EC-4214-438B-9C8F-6C631C552826}"/>
                </a:ext>
              </a:extLst>
            </p:cNvPr>
            <p:cNvGrpSpPr/>
            <p:nvPr/>
          </p:nvGrpSpPr>
          <p:grpSpPr>
            <a:xfrm>
              <a:off x="6881743" y="2805328"/>
              <a:ext cx="827194" cy="3932566"/>
              <a:chOff x="191119" y="2670329"/>
              <a:chExt cx="827194" cy="3932566"/>
            </a:xfrm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069D8C9-6E78-441D-ADFD-1ADA0260A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323" y="3092162"/>
                <a:ext cx="0" cy="3510733"/>
              </a:xfrm>
              <a:prstGeom prst="line">
                <a:avLst/>
              </a:prstGeom>
              <a:ln w="762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039B3A39-CB63-4CF2-A71E-BBA9ED8FF0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95" t="10139" b="5438"/>
              <a:stretch/>
            </p:blipFill>
            <p:spPr bwMode="auto">
              <a:xfrm>
                <a:off x="191119" y="2670329"/>
                <a:ext cx="827194" cy="1133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6F362B0-B7F1-4F30-9F6A-6A44A995B4A2}"/>
                </a:ext>
              </a:extLst>
            </p:cNvPr>
            <p:cNvGrpSpPr/>
            <p:nvPr/>
          </p:nvGrpSpPr>
          <p:grpSpPr>
            <a:xfrm>
              <a:off x="7162799" y="3812204"/>
              <a:ext cx="2777261" cy="2955706"/>
              <a:chOff x="353212" y="3724220"/>
              <a:chExt cx="2528915" cy="269140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7EAF66D8-8D54-4CDB-BE2D-F8736348C553}"/>
                      </a:ext>
                    </a:extLst>
                  </p:cNvPr>
                  <p:cNvSpPr txBox="1"/>
                  <p:nvPr/>
                </p:nvSpPr>
                <p:spPr>
                  <a:xfrm>
                    <a:off x="1994340" y="5584625"/>
                    <a:ext cx="887787" cy="830997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3175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7EAF66D8-8D54-4CDB-BE2D-F8736348C5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94340" y="5584625"/>
                    <a:ext cx="887787" cy="83099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effectLst>
                    <a:softEdge rad="3175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F7938C70-A09F-4117-98FB-CDD44D85A043}"/>
                      </a:ext>
                    </a:extLst>
                  </p:cNvPr>
                  <p:cNvSpPr txBox="1"/>
                  <p:nvPr/>
                </p:nvSpPr>
                <p:spPr>
                  <a:xfrm>
                    <a:off x="353212" y="3724220"/>
                    <a:ext cx="887787" cy="830997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3175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F7938C70-A09F-4117-98FB-CDD44D85A0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3212" y="3724220"/>
                    <a:ext cx="887787" cy="83099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effectLst>
                    <a:softEdge rad="3175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BCBB32F7-35B5-40D4-B5F8-0377E818242E}"/>
                  </a:ext>
                </a:extLst>
              </p:cNvPr>
              <p:cNvGrpSpPr/>
              <p:nvPr/>
            </p:nvGrpSpPr>
            <p:grpSpPr>
              <a:xfrm>
                <a:off x="398340" y="4405138"/>
                <a:ext cx="1794244" cy="1795623"/>
                <a:chOff x="398340" y="4405138"/>
                <a:chExt cx="1794244" cy="1795623"/>
              </a:xfrm>
            </p:grpSpPr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2EB7B3A3-FF2D-4D71-94EB-091342467F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8340" y="6200761"/>
                  <a:ext cx="1794244" cy="0"/>
                </a:xfrm>
                <a:prstGeom prst="straightConnector1">
                  <a:avLst/>
                </a:prstGeom>
                <a:ln w="1270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CFB643A6-67E9-4448-9577-18153E54D5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-468619" y="5302260"/>
                  <a:ext cx="1794244" cy="0"/>
                </a:xfrm>
                <a:prstGeom prst="straightConnector1">
                  <a:avLst/>
                </a:prstGeom>
                <a:ln w="1270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19F3D46-03A4-4714-90B4-0DFC72BA892F}"/>
              </a:ext>
            </a:extLst>
          </p:cNvPr>
          <p:cNvCxnSpPr>
            <a:cxnSpLocks/>
          </p:cNvCxnSpPr>
          <p:nvPr/>
        </p:nvCxnSpPr>
        <p:spPr>
          <a:xfrm>
            <a:off x="6059488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AD324D5-CC5B-476E-BD1E-8BB0C876307A}"/>
              </a:ext>
            </a:extLst>
          </p:cNvPr>
          <p:cNvGrpSpPr/>
          <p:nvPr/>
        </p:nvGrpSpPr>
        <p:grpSpPr>
          <a:xfrm>
            <a:off x="6178809" y="4405257"/>
            <a:ext cx="5718074" cy="827497"/>
            <a:chOff x="6879984" y="1502245"/>
            <a:chExt cx="5718074" cy="827497"/>
          </a:xfrm>
        </p:grpSpPr>
        <p:pic>
          <p:nvPicPr>
            <p:cNvPr id="80" name="Picture 2">
              <a:extLst>
                <a:ext uri="{FF2B5EF4-FFF2-40B4-BE49-F238E27FC236}">
                  <a16:creationId xmlns:a16="http://schemas.microsoft.com/office/drawing/2014/main" id="{81FB675B-08E6-4C77-B773-905D7F0627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879"/>
            <a:stretch/>
          </p:blipFill>
          <p:spPr bwMode="auto">
            <a:xfrm>
              <a:off x="9204774" y="1720707"/>
              <a:ext cx="3393284" cy="400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C2CEB9D-B3E0-45E2-BA7E-D9AC20CA229F}"/>
                </a:ext>
              </a:extLst>
            </p:cNvPr>
            <p:cNvSpPr txBox="1"/>
            <p:nvPr/>
          </p:nvSpPr>
          <p:spPr>
            <a:xfrm>
              <a:off x="6879984" y="1502245"/>
              <a:ext cx="22509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400" b="1" dirty="0">
                  <a:solidFill>
                    <a:srgbClr val="0070C0"/>
                  </a:solidFill>
                </a:rPr>
                <a:t>blueshift</a:t>
              </a:r>
              <a:endParaRPr lang="en-CA" sz="4400" b="1" dirty="0">
                <a:solidFill>
                  <a:srgbClr val="0070C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5476972B-0B92-4896-9D63-94C75F2A60E1}"/>
                </a:ext>
              </a:extLst>
            </p:cNvPr>
            <p:cNvCxnSpPr/>
            <p:nvPr/>
          </p:nvCxnSpPr>
          <p:spPr>
            <a:xfrm>
              <a:off x="10099596" y="2329742"/>
              <a:ext cx="1603639" cy="0"/>
            </a:xfrm>
            <a:prstGeom prst="straightConnector1">
              <a:avLst/>
            </a:prstGeom>
            <a:ln w="1270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EB0691E-A93A-43A5-AFE6-1F8A2FE02E90}"/>
                  </a:ext>
                </a:extLst>
              </p:cNvPr>
              <p:cNvSpPr txBox="1"/>
              <p:nvPr/>
            </p:nvSpPr>
            <p:spPr>
              <a:xfrm>
                <a:off x="8731952" y="-93772"/>
                <a:ext cx="4502012" cy="134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4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ad>
                      <m:radPr>
                        <m:degHide m:val="on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num>
                          <m:den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den>
                        </m:f>
                      </m:e>
                    </m:rad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GB" sz="4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4000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EB0691E-A93A-43A5-AFE6-1F8A2FE02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1952" y="-93772"/>
                <a:ext cx="4502012" cy="134498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C61B334-FB0C-44A6-867A-39D5D4B2AC63}"/>
                  </a:ext>
                </a:extLst>
              </p:cNvPr>
              <p:cNvSpPr txBox="1"/>
              <p:nvPr/>
            </p:nvSpPr>
            <p:spPr>
              <a:xfrm>
                <a:off x="9707502" y="1270910"/>
                <a:ext cx="210528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C61B334-FB0C-44A6-867A-39D5D4B2A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502" y="1270910"/>
                <a:ext cx="2105286" cy="7078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0B38C78-F3A3-42B3-874C-4A3B71419E1A}"/>
                  </a:ext>
                </a:extLst>
              </p:cNvPr>
              <p:cNvSpPr txBox="1"/>
              <p:nvPr/>
            </p:nvSpPr>
            <p:spPr>
              <a:xfrm>
                <a:off x="131098" y="4453505"/>
                <a:ext cx="580367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dirty="0"/>
                  <a:t>Observed Frequency </a:t>
                </a:r>
                <a14:m>
                  <m:oMath xmlns:m="http://schemas.openxmlformats.org/officeDocument/2006/math">
                    <m:r>
                      <a:rPr lang="en-GB" sz="4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4800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0B38C78-F3A3-42B3-874C-4A3B71419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98" y="4453505"/>
                <a:ext cx="5803672" cy="830997"/>
              </a:xfrm>
              <a:prstGeom prst="rect">
                <a:avLst/>
              </a:prstGeom>
              <a:blipFill>
                <a:blip r:embed="rId13"/>
                <a:stretch>
                  <a:fillRect l="-4832"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id="{50665CAF-BDF6-45E8-A01F-11DBB90B0DD5}"/>
              </a:ext>
            </a:extLst>
          </p:cNvPr>
          <p:cNvGrpSpPr/>
          <p:nvPr/>
        </p:nvGrpSpPr>
        <p:grpSpPr>
          <a:xfrm flipH="1">
            <a:off x="6306727" y="5268438"/>
            <a:ext cx="7787026" cy="1347264"/>
            <a:chOff x="4397757" y="-424543"/>
            <a:chExt cx="7787026" cy="2607526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2F82D0A8-D8BF-41C2-BECA-CD4854842755}"/>
                </a:ext>
              </a:extLst>
            </p:cNvPr>
            <p:cNvGrpSpPr/>
            <p:nvPr/>
          </p:nvGrpSpPr>
          <p:grpSpPr>
            <a:xfrm>
              <a:off x="5507514" y="0"/>
              <a:ext cx="1673509" cy="2171666"/>
              <a:chOff x="6876305" y="2736164"/>
              <a:chExt cx="2898128" cy="1392931"/>
            </a:xfrm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EFFE8CD1-DB3D-4B3A-80ED-D75DEFA1F8D1}"/>
                  </a:ext>
                </a:extLst>
              </p:cNvPr>
              <p:cNvSpPr/>
              <p:nvPr/>
            </p:nvSpPr>
            <p:spPr>
              <a:xfrm>
                <a:off x="6883563" y="2736164"/>
                <a:ext cx="2890870" cy="1385671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1016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F9A434A-09D9-4340-981B-453AE379AF41}"/>
                  </a:ext>
                </a:extLst>
              </p:cNvPr>
              <p:cNvSpPr/>
              <p:nvPr/>
            </p:nvSpPr>
            <p:spPr>
              <a:xfrm rot="10800000">
                <a:off x="6876305" y="2743424"/>
                <a:ext cx="2890868" cy="1385671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1016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F05DF685-33A1-492B-9272-2616B3AA190B}"/>
                </a:ext>
              </a:extLst>
            </p:cNvPr>
            <p:cNvGrpSpPr/>
            <p:nvPr/>
          </p:nvGrpSpPr>
          <p:grpSpPr>
            <a:xfrm>
              <a:off x="7172639" y="11317"/>
              <a:ext cx="5012144" cy="2171666"/>
              <a:chOff x="1094565" y="2736164"/>
              <a:chExt cx="8679866" cy="1392931"/>
            </a:xfrm>
          </p:grpSpPr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F724F412-42AE-48B4-8F70-EF592920F8AD}"/>
                  </a:ext>
                </a:extLst>
              </p:cNvPr>
              <p:cNvGrpSpPr/>
              <p:nvPr/>
            </p:nvGrpSpPr>
            <p:grpSpPr>
              <a:xfrm>
                <a:off x="1101822" y="2736164"/>
                <a:ext cx="8672609" cy="1385672"/>
                <a:chOff x="5717365" y="4875155"/>
                <a:chExt cx="8672609" cy="1385672"/>
              </a:xfrm>
            </p:grpSpPr>
            <p:sp>
              <p:nvSpPr>
                <p:cNvPr id="159" name="Freeform: Shape 158">
                  <a:extLst>
                    <a:ext uri="{FF2B5EF4-FFF2-40B4-BE49-F238E27FC236}">
                      <a16:creationId xmlns:a16="http://schemas.microsoft.com/office/drawing/2014/main" id="{DAA7EB2D-8E57-42C9-AE5C-68D690FC87BF}"/>
                    </a:ext>
                  </a:extLst>
                </p:cNvPr>
                <p:cNvSpPr/>
                <p:nvPr/>
              </p:nvSpPr>
              <p:spPr>
                <a:xfrm>
                  <a:off x="8608236" y="4875156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016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169E2293-23DE-4FBB-A50C-2B3997D27FDB}"/>
                    </a:ext>
                  </a:extLst>
                </p:cNvPr>
                <p:cNvSpPr/>
                <p:nvPr/>
              </p:nvSpPr>
              <p:spPr>
                <a:xfrm>
                  <a:off x="1149910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016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61" name="Freeform: Shape 160">
                  <a:extLst>
                    <a:ext uri="{FF2B5EF4-FFF2-40B4-BE49-F238E27FC236}">
                      <a16:creationId xmlns:a16="http://schemas.microsoft.com/office/drawing/2014/main" id="{9A032D3B-4F83-4C80-969B-DC7BF00F9B2E}"/>
                    </a:ext>
                  </a:extLst>
                </p:cNvPr>
                <p:cNvSpPr/>
                <p:nvPr/>
              </p:nvSpPr>
              <p:spPr>
                <a:xfrm>
                  <a:off x="571736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016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1623D4A6-B04C-46D9-9F1A-3BDF73D16049}"/>
                  </a:ext>
                </a:extLst>
              </p:cNvPr>
              <p:cNvGrpSpPr/>
              <p:nvPr/>
            </p:nvGrpSpPr>
            <p:grpSpPr>
              <a:xfrm rot="10800000">
                <a:off x="1094565" y="2743423"/>
                <a:ext cx="8672609" cy="1385672"/>
                <a:chOff x="5717365" y="4875155"/>
                <a:chExt cx="8672609" cy="1385672"/>
              </a:xfrm>
            </p:grpSpPr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78D17CC4-5541-4BBF-B2B4-58C09E5D044F}"/>
                    </a:ext>
                  </a:extLst>
                </p:cNvPr>
                <p:cNvSpPr/>
                <p:nvPr/>
              </p:nvSpPr>
              <p:spPr>
                <a:xfrm>
                  <a:off x="8608236" y="4875156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016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57" name="Freeform: Shape 156">
                  <a:extLst>
                    <a:ext uri="{FF2B5EF4-FFF2-40B4-BE49-F238E27FC236}">
                      <a16:creationId xmlns:a16="http://schemas.microsoft.com/office/drawing/2014/main" id="{0203BC47-61D7-42D2-9CCA-E87022B7121F}"/>
                    </a:ext>
                  </a:extLst>
                </p:cNvPr>
                <p:cNvSpPr/>
                <p:nvPr/>
              </p:nvSpPr>
              <p:spPr>
                <a:xfrm>
                  <a:off x="1149910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016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58" name="Freeform: Shape 157">
                  <a:extLst>
                    <a:ext uri="{FF2B5EF4-FFF2-40B4-BE49-F238E27FC236}">
                      <a16:creationId xmlns:a16="http://schemas.microsoft.com/office/drawing/2014/main" id="{27CF2291-1DE8-4BE6-8FBF-94413D2600AB}"/>
                    </a:ext>
                  </a:extLst>
                </p:cNvPr>
                <p:cNvSpPr/>
                <p:nvPr/>
              </p:nvSpPr>
              <p:spPr>
                <a:xfrm>
                  <a:off x="571736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016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B35C6FD2-6219-465E-B4C6-7243E08A1FAC}"/>
                </a:ext>
              </a:extLst>
            </p:cNvPr>
            <p:cNvSpPr/>
            <p:nvPr/>
          </p:nvSpPr>
          <p:spPr>
            <a:xfrm>
              <a:off x="4397757" y="-424543"/>
              <a:ext cx="2046811" cy="26075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E2CBA27F-94FD-4EBE-931D-9C228C232841}"/>
              </a:ext>
            </a:extLst>
          </p:cNvPr>
          <p:cNvGrpSpPr/>
          <p:nvPr/>
        </p:nvGrpSpPr>
        <p:grpSpPr>
          <a:xfrm flipH="1">
            <a:off x="143473" y="5519576"/>
            <a:ext cx="5756705" cy="1122063"/>
            <a:chOff x="3985434" y="2736164"/>
            <a:chExt cx="5788997" cy="1392931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A72A69BD-CD13-44AC-952F-FBDBFB06D1AF}"/>
                </a:ext>
              </a:extLst>
            </p:cNvPr>
            <p:cNvGrpSpPr/>
            <p:nvPr/>
          </p:nvGrpSpPr>
          <p:grpSpPr>
            <a:xfrm>
              <a:off x="3992693" y="2736164"/>
              <a:ext cx="5781738" cy="1385672"/>
              <a:chOff x="8608236" y="4875155"/>
              <a:chExt cx="5781738" cy="1385672"/>
            </a:xfrm>
          </p:grpSpPr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B5AF3A92-6ADA-49E7-BB0F-343E4370DDB1}"/>
                  </a:ext>
                </a:extLst>
              </p:cNvPr>
              <p:cNvSpPr/>
              <p:nvPr/>
            </p:nvSpPr>
            <p:spPr>
              <a:xfrm>
                <a:off x="8608236" y="4875156"/>
                <a:ext cx="2890869" cy="1385671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1016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F618BE57-C42E-4E2B-B989-3A5FC00A8F8F}"/>
                  </a:ext>
                </a:extLst>
              </p:cNvPr>
              <p:cNvSpPr/>
              <p:nvPr/>
            </p:nvSpPr>
            <p:spPr>
              <a:xfrm>
                <a:off x="11499105" y="4875155"/>
                <a:ext cx="2890869" cy="1385671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1016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14E8BA57-9318-471B-8719-77E28FBA2CF9}"/>
                </a:ext>
              </a:extLst>
            </p:cNvPr>
            <p:cNvGrpSpPr/>
            <p:nvPr/>
          </p:nvGrpSpPr>
          <p:grpSpPr>
            <a:xfrm rot="10800000">
              <a:off x="3985434" y="2743423"/>
              <a:ext cx="5781740" cy="1385672"/>
              <a:chOff x="5717365" y="4875155"/>
              <a:chExt cx="5781740" cy="1385672"/>
            </a:xfrm>
          </p:grpSpPr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C4430573-70F3-4134-A274-900D0BF96179}"/>
                  </a:ext>
                </a:extLst>
              </p:cNvPr>
              <p:cNvSpPr/>
              <p:nvPr/>
            </p:nvSpPr>
            <p:spPr>
              <a:xfrm>
                <a:off x="8608236" y="4875156"/>
                <a:ext cx="2890869" cy="1385671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1016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702E13D7-AF2D-4190-8BC9-8F4C49B20C05}"/>
                  </a:ext>
                </a:extLst>
              </p:cNvPr>
              <p:cNvSpPr/>
              <p:nvPr/>
            </p:nvSpPr>
            <p:spPr>
              <a:xfrm>
                <a:off x="5717365" y="4875155"/>
                <a:ext cx="2890869" cy="1385671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1016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8916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178"/>
    </mc:Choice>
    <mc:Fallback xmlns="">
      <p:transition advTm="121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88" grpId="0"/>
      <p:bldP spid="8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D7C58E3-9E6F-4C3B-95A8-B9E8E35384FC}"/>
              </a:ext>
            </a:extLst>
          </p:cNvPr>
          <p:cNvGrpSpPr/>
          <p:nvPr/>
        </p:nvGrpSpPr>
        <p:grpSpPr>
          <a:xfrm>
            <a:off x="6224134" y="-27496"/>
            <a:ext cx="5548031" cy="5756157"/>
            <a:chOff x="6961005" y="2816136"/>
            <a:chExt cx="4809759" cy="499019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88EBB6C3-91F3-4EB4-979F-AA120C75D8E1}"/>
                </a:ext>
              </a:extLst>
            </p:cNvPr>
            <p:cNvGrpSpPr/>
            <p:nvPr/>
          </p:nvGrpSpPr>
          <p:grpSpPr>
            <a:xfrm>
              <a:off x="6961005" y="2816136"/>
              <a:ext cx="3439284" cy="3906553"/>
              <a:chOff x="6961005" y="2816136"/>
              <a:chExt cx="3439284" cy="3906553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03BAA85F-F508-4D69-A74F-EC9A252D8F03}"/>
                  </a:ext>
                </a:extLst>
              </p:cNvPr>
              <p:cNvGrpSpPr/>
              <p:nvPr/>
            </p:nvGrpSpPr>
            <p:grpSpPr>
              <a:xfrm>
                <a:off x="7207348" y="3582020"/>
                <a:ext cx="3192941" cy="3140669"/>
                <a:chOff x="516724" y="3447021"/>
                <a:chExt cx="3192941" cy="3140669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439D0ABD-4AA5-47EC-AD8B-460BABE5CE85}"/>
                    </a:ext>
                  </a:extLst>
                </p:cNvPr>
                <p:cNvGrpSpPr/>
                <p:nvPr/>
              </p:nvGrpSpPr>
              <p:grpSpPr>
                <a:xfrm>
                  <a:off x="516724" y="3447021"/>
                  <a:ext cx="3192941" cy="3140669"/>
                  <a:chOff x="6103388" y="3447021"/>
                  <a:chExt cx="3192941" cy="3140669"/>
                </a:xfrm>
              </p:grpSpPr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B2C1B621-6F60-484A-A1F7-62A71FAA99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131624" y="3447021"/>
                    <a:ext cx="2038348" cy="2042146"/>
                  </a:xfrm>
                  <a:prstGeom prst="line">
                    <a:avLst/>
                  </a:prstGeom>
                  <a:ln w="76200">
                    <a:solidFill>
                      <a:srgbClr val="FFC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8FB4471E-4E44-4265-8A22-44093833E5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03388" y="4390656"/>
                    <a:ext cx="2192949" cy="2197034"/>
                  </a:xfrm>
                  <a:prstGeom prst="line">
                    <a:avLst/>
                  </a:prstGeom>
                  <a:ln w="76200">
                    <a:solidFill>
                      <a:srgbClr val="FFC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0EEAEDC7-C01B-4230-9C38-563A427D89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67425" y="3455217"/>
                    <a:ext cx="2962187" cy="2967706"/>
                  </a:xfrm>
                  <a:prstGeom prst="line">
                    <a:avLst/>
                  </a:prstGeom>
                  <a:ln w="76200">
                    <a:solidFill>
                      <a:srgbClr val="FFC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F9116903-186C-4319-BB5F-EDB3CE8B4C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00043" y="3469224"/>
                    <a:ext cx="1196286" cy="1198515"/>
                  </a:xfrm>
                  <a:prstGeom prst="line">
                    <a:avLst/>
                  </a:prstGeom>
                  <a:ln w="76200">
                    <a:solidFill>
                      <a:srgbClr val="FFC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D7AE5603-DF0F-4888-9D08-0B37937DE5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6212" y="5333355"/>
                  <a:ext cx="1215040" cy="1217303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71314810-9E3F-4B96-BCCD-CB874CD970FF}"/>
                  </a:ext>
                </a:extLst>
              </p:cNvPr>
              <p:cNvGrpSpPr/>
              <p:nvPr/>
            </p:nvGrpSpPr>
            <p:grpSpPr>
              <a:xfrm>
                <a:off x="6961005" y="2816136"/>
                <a:ext cx="2439292" cy="3869947"/>
                <a:chOff x="270381" y="2681137"/>
                <a:chExt cx="2439292" cy="3869947"/>
              </a:xfrm>
            </p:grpSpPr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AB05504D-7116-47CF-BDDE-62F30FBBB5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8827" y="3047945"/>
                  <a:ext cx="1680846" cy="3503139"/>
                </a:xfrm>
                <a:prstGeom prst="line">
                  <a:avLst/>
                </a:prstGeom>
                <a:ln w="76200">
                  <a:solidFill>
                    <a:srgbClr val="0BE6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0" name="Picture 49" descr="Ford Mustang, Car, Racing Car, Sports Car, Automobile">
                  <a:extLst>
                    <a:ext uri="{FF2B5EF4-FFF2-40B4-BE49-F238E27FC236}">
                      <a16:creationId xmlns:a16="http://schemas.microsoft.com/office/drawing/2014/main" id="{15DDB3B8-AA24-4DD4-A712-1DE4400963D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0381" y="2681137"/>
                  <a:ext cx="1639648" cy="8095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3B86ECA-DFC3-49B7-A8AF-B378C06F7969}"/>
                </a:ext>
              </a:extLst>
            </p:cNvPr>
            <p:cNvGrpSpPr/>
            <p:nvPr/>
          </p:nvGrpSpPr>
          <p:grpSpPr>
            <a:xfrm>
              <a:off x="8215458" y="4018606"/>
              <a:ext cx="3555306" cy="3787720"/>
              <a:chOff x="8214498" y="4018606"/>
              <a:chExt cx="3555306" cy="3787720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5D9F75BC-AE31-4701-BDA5-B17D9DB0CB30}"/>
                  </a:ext>
                </a:extLst>
              </p:cNvPr>
              <p:cNvGrpSpPr/>
              <p:nvPr/>
            </p:nvGrpSpPr>
            <p:grpSpPr>
              <a:xfrm>
                <a:off x="8214498" y="4018606"/>
                <a:ext cx="2407775" cy="2656521"/>
                <a:chOff x="1140734" y="4355229"/>
                <a:chExt cx="1813212" cy="2000535"/>
              </a:xfrm>
            </p:grpSpPr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CCAF25DC-3C80-4900-BBCE-AA6EB3BBDD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140734" y="4538203"/>
                  <a:ext cx="892262" cy="1817561"/>
                </a:xfrm>
                <a:prstGeom prst="straightConnector1">
                  <a:avLst/>
                </a:prstGeom>
                <a:ln w="127000">
                  <a:solidFill>
                    <a:schemeClr val="accent6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8E4AE87A-5887-4242-AA10-744BABC0242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83771" y="5247296"/>
                      <a:ext cx="670175" cy="60556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effectLst>
                      <a:softEdge rad="317500"/>
                    </a:effectLst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̆"/>
                                <m:ctrlPr>
                                  <a:rPr lang="en-GB" sz="480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GB" sz="4800" i="1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GB" sz="4800" i="1">
                                            <a:solidFill>
                                              <a:schemeClr val="accent6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800" i="1">
                                            <a:solidFill>
                                              <a:schemeClr val="accent6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GB" sz="4800" b="0" i="1" smtClean="0">
                                            <a:solidFill>
                                              <a:schemeClr val="accent6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acc>
                          </m:oMath>
                        </m:oMathPara>
                      </a14:m>
                      <a:endParaRPr lang="en-CA" sz="48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8E4AE87A-5887-4242-AA10-744BABC0242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83771" y="5247296"/>
                      <a:ext cx="670175" cy="605564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effectLst>
                      <a:softEdge rad="317500"/>
                    </a:effectLst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53F8AE71-7C1F-4998-957E-A3F559BE6C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50687" y="4355229"/>
                      <a:ext cx="755126" cy="60137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effectLst>
                      <a:softEdge rad="317500"/>
                    </a:effectLst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̆"/>
                                <m:ctrlPr>
                                  <a:rPr lang="en-GB" sz="48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GB" sz="480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GB" sz="4800" i="1">
                                            <a:solidFill>
                                              <a:schemeClr val="accent6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800" i="1">
                                            <a:solidFill>
                                              <a:schemeClr val="accent6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GB" sz="4800" i="1">
                                            <a:solidFill>
                                              <a:schemeClr val="accent6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acc>
                          </m:oMath>
                        </m:oMathPara>
                      </a14:m>
                      <a:endParaRPr lang="en-CA" sz="48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53F8AE71-7C1F-4998-957E-A3F559BE6C7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50687" y="4355229"/>
                      <a:ext cx="755126" cy="601378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effectLst>
                      <a:softEdge rad="317500"/>
                    </a:effectLst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3CAEB1A5-99DE-421D-9CD2-F4BB0DDC850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9970609" y="6007131"/>
                <a:ext cx="1184840" cy="2413550"/>
              </a:xfrm>
              <a:prstGeom prst="straightConnector1">
                <a:avLst/>
              </a:prstGeom>
              <a:ln w="12700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FE0792A-68D7-41B9-B7FC-5131EB57EF33}"/>
              </a:ext>
            </a:extLst>
          </p:cNvPr>
          <p:cNvGrpSpPr/>
          <p:nvPr/>
        </p:nvGrpSpPr>
        <p:grpSpPr>
          <a:xfrm>
            <a:off x="181855" y="11533"/>
            <a:ext cx="4058625" cy="4570818"/>
            <a:chOff x="6881743" y="2805328"/>
            <a:chExt cx="3518546" cy="3962582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7499D0C-A851-470B-9FA4-078F61CBB2EA}"/>
                </a:ext>
              </a:extLst>
            </p:cNvPr>
            <p:cNvGrpSpPr/>
            <p:nvPr/>
          </p:nvGrpSpPr>
          <p:grpSpPr>
            <a:xfrm>
              <a:off x="7207348" y="3582020"/>
              <a:ext cx="3192941" cy="3140669"/>
              <a:chOff x="516724" y="3447021"/>
              <a:chExt cx="3192941" cy="3140669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008763E7-433D-43CA-AB21-BD16EF0D1A82}"/>
                  </a:ext>
                </a:extLst>
              </p:cNvPr>
              <p:cNvGrpSpPr/>
              <p:nvPr/>
            </p:nvGrpSpPr>
            <p:grpSpPr>
              <a:xfrm>
                <a:off x="516724" y="3447021"/>
                <a:ext cx="3192941" cy="3140669"/>
                <a:chOff x="6103388" y="3447021"/>
                <a:chExt cx="3192941" cy="3140669"/>
              </a:xfrm>
            </p:grpSpPr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9F3FF8F3-0680-44BA-8665-1F4A36A3D5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1624" y="3447021"/>
                  <a:ext cx="2038348" cy="2042146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60C53473-456F-41EE-B8BA-FD1D3EEABB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03388" y="4390656"/>
                  <a:ext cx="2192949" cy="2197034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38A7D120-1FC4-46C1-92B8-399834E035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67425" y="3455217"/>
                  <a:ext cx="2962187" cy="2967706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B8654F13-D1FC-4254-9F2A-64F1B4CC33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00043" y="3469224"/>
                  <a:ext cx="1196286" cy="1198515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8B264F5B-AB2B-47B2-80FE-405BEE9156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212" y="5333355"/>
                <a:ext cx="1215040" cy="1217303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97216EC-4214-438B-9C8F-6C631C552826}"/>
                </a:ext>
              </a:extLst>
            </p:cNvPr>
            <p:cNvGrpSpPr/>
            <p:nvPr/>
          </p:nvGrpSpPr>
          <p:grpSpPr>
            <a:xfrm>
              <a:off x="6881743" y="2805328"/>
              <a:ext cx="827194" cy="3932566"/>
              <a:chOff x="191119" y="2670329"/>
              <a:chExt cx="827194" cy="3932566"/>
            </a:xfrm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069D8C9-6E78-441D-ADFD-1ADA0260A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323" y="3092162"/>
                <a:ext cx="0" cy="3510733"/>
              </a:xfrm>
              <a:prstGeom prst="line">
                <a:avLst/>
              </a:prstGeom>
              <a:ln w="762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039B3A39-CB63-4CF2-A71E-BBA9ED8FF0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95" t="10139" b="5438"/>
              <a:stretch/>
            </p:blipFill>
            <p:spPr bwMode="auto">
              <a:xfrm>
                <a:off x="191119" y="2670329"/>
                <a:ext cx="827194" cy="1133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6F362B0-B7F1-4F30-9F6A-6A44A995B4A2}"/>
                </a:ext>
              </a:extLst>
            </p:cNvPr>
            <p:cNvGrpSpPr/>
            <p:nvPr/>
          </p:nvGrpSpPr>
          <p:grpSpPr>
            <a:xfrm>
              <a:off x="7162799" y="3812204"/>
              <a:ext cx="2777261" cy="2955706"/>
              <a:chOff x="353212" y="3724220"/>
              <a:chExt cx="2528915" cy="269140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7EAF66D8-8D54-4CDB-BE2D-F8736348C553}"/>
                      </a:ext>
                    </a:extLst>
                  </p:cNvPr>
                  <p:cNvSpPr txBox="1"/>
                  <p:nvPr/>
                </p:nvSpPr>
                <p:spPr>
                  <a:xfrm>
                    <a:off x="1994340" y="5584625"/>
                    <a:ext cx="887787" cy="830997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3175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7EAF66D8-8D54-4CDB-BE2D-F8736348C5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94340" y="5584625"/>
                    <a:ext cx="887787" cy="83099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effectLst>
                    <a:softEdge rad="3175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F7938C70-A09F-4117-98FB-CDD44D85A043}"/>
                      </a:ext>
                    </a:extLst>
                  </p:cNvPr>
                  <p:cNvSpPr txBox="1"/>
                  <p:nvPr/>
                </p:nvSpPr>
                <p:spPr>
                  <a:xfrm>
                    <a:off x="353212" y="3724220"/>
                    <a:ext cx="887787" cy="830997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3175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F7938C70-A09F-4117-98FB-CDD44D85A0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3212" y="3724220"/>
                    <a:ext cx="887787" cy="83099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effectLst>
                    <a:softEdge rad="3175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BCBB32F7-35B5-40D4-B5F8-0377E818242E}"/>
                  </a:ext>
                </a:extLst>
              </p:cNvPr>
              <p:cNvGrpSpPr/>
              <p:nvPr/>
            </p:nvGrpSpPr>
            <p:grpSpPr>
              <a:xfrm>
                <a:off x="398340" y="4405138"/>
                <a:ext cx="1794244" cy="1795623"/>
                <a:chOff x="398340" y="4405138"/>
                <a:chExt cx="1794244" cy="1795623"/>
              </a:xfrm>
            </p:grpSpPr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2EB7B3A3-FF2D-4D71-94EB-091342467F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8340" y="6200761"/>
                  <a:ext cx="1794244" cy="0"/>
                </a:xfrm>
                <a:prstGeom prst="straightConnector1">
                  <a:avLst/>
                </a:prstGeom>
                <a:ln w="1270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CFB643A6-67E9-4448-9577-18153E54D5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-468619" y="5302260"/>
                  <a:ext cx="1794244" cy="0"/>
                </a:xfrm>
                <a:prstGeom prst="straightConnector1">
                  <a:avLst/>
                </a:prstGeom>
                <a:ln w="1270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19F3D46-03A4-4714-90B4-0DFC72BA892F}"/>
              </a:ext>
            </a:extLst>
          </p:cNvPr>
          <p:cNvCxnSpPr>
            <a:cxnSpLocks/>
          </p:cNvCxnSpPr>
          <p:nvPr/>
        </p:nvCxnSpPr>
        <p:spPr>
          <a:xfrm>
            <a:off x="6059488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A85BDDB6-60CB-415E-9E48-635686BB138F}"/>
              </a:ext>
            </a:extLst>
          </p:cNvPr>
          <p:cNvGrpSpPr/>
          <p:nvPr/>
        </p:nvGrpSpPr>
        <p:grpSpPr>
          <a:xfrm>
            <a:off x="6315292" y="4428382"/>
            <a:ext cx="5581591" cy="1063733"/>
            <a:chOff x="6315292" y="4428382"/>
            <a:chExt cx="5581591" cy="10637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7D0341E-B3CB-439C-9AB7-00D1A3BD4580}"/>
                </a:ext>
              </a:extLst>
            </p:cNvPr>
            <p:cNvSpPr/>
            <p:nvPr/>
          </p:nvSpPr>
          <p:spPr>
            <a:xfrm>
              <a:off x="6677459" y="4539912"/>
              <a:ext cx="5079571" cy="9522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AD324D5-CC5B-476E-BD1E-8BB0C876307A}"/>
                </a:ext>
              </a:extLst>
            </p:cNvPr>
            <p:cNvGrpSpPr/>
            <p:nvPr/>
          </p:nvGrpSpPr>
          <p:grpSpPr>
            <a:xfrm>
              <a:off x="6315292" y="4428382"/>
              <a:ext cx="5581591" cy="828574"/>
              <a:chOff x="7016467" y="1525370"/>
              <a:chExt cx="5581591" cy="828574"/>
            </a:xfrm>
          </p:grpSpPr>
          <p:pic>
            <p:nvPicPr>
              <p:cNvPr id="80" name="Picture 2">
                <a:extLst>
                  <a:ext uri="{FF2B5EF4-FFF2-40B4-BE49-F238E27FC236}">
                    <a16:creationId xmlns:a16="http://schemas.microsoft.com/office/drawing/2014/main" id="{81FB675B-08E6-4C77-B773-905D7F0627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7879"/>
              <a:stretch/>
            </p:blipFill>
            <p:spPr bwMode="auto">
              <a:xfrm>
                <a:off x="9204774" y="1720707"/>
                <a:ext cx="3393284" cy="4007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C2CEB9D-B3E0-45E2-BA7E-D9AC20CA229F}"/>
                  </a:ext>
                </a:extLst>
              </p:cNvPr>
              <p:cNvSpPr txBox="1"/>
              <p:nvPr/>
            </p:nvSpPr>
            <p:spPr>
              <a:xfrm>
                <a:off x="7016467" y="1525370"/>
                <a:ext cx="2004138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400" b="1" dirty="0">
                    <a:solidFill>
                      <a:srgbClr val="FF0000"/>
                    </a:solidFill>
                  </a:rPr>
                  <a:t>redshift</a:t>
                </a:r>
                <a:endParaRPr lang="en-CA" sz="4400" b="1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5476972B-0B92-4896-9D63-94C75F2A60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54993" y="2353944"/>
                <a:ext cx="1623283" cy="0"/>
              </a:xfrm>
              <a:prstGeom prst="straightConnector1">
                <a:avLst/>
              </a:prstGeom>
              <a:ln w="1270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99629A6-9DF4-40F0-A2A2-88679A84C6C4}"/>
                  </a:ext>
                </a:extLst>
              </p:cNvPr>
              <p:cNvSpPr txBox="1"/>
              <p:nvPr/>
            </p:nvSpPr>
            <p:spPr>
              <a:xfrm>
                <a:off x="8731952" y="-93772"/>
                <a:ext cx="4502012" cy="1366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̆"/>
                        <m:ctrlPr>
                          <a:rPr lang="en-GB" sz="40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ad>
                      <m:radPr>
                        <m:degHide m:val="on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num>
                          <m:den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den>
                        </m:f>
                      </m:e>
                    </m:rad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sz="4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4000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99629A6-9DF4-40F0-A2A2-88679A84C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1952" y="-93772"/>
                <a:ext cx="4502012" cy="136659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C4BF796-C552-4013-B0EB-53D3D8C7C583}"/>
                  </a:ext>
                </a:extLst>
              </p:cNvPr>
              <p:cNvSpPr txBox="1"/>
              <p:nvPr/>
            </p:nvSpPr>
            <p:spPr>
              <a:xfrm>
                <a:off x="9707502" y="1172939"/>
                <a:ext cx="210528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C4BF796-C552-4013-B0EB-53D3D8C7C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502" y="1172939"/>
                <a:ext cx="2105286" cy="7078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866E226-9D3F-434D-808A-07372CE3B6E2}"/>
                  </a:ext>
                </a:extLst>
              </p:cNvPr>
              <p:cNvSpPr txBox="1"/>
              <p:nvPr/>
            </p:nvSpPr>
            <p:spPr>
              <a:xfrm>
                <a:off x="131098" y="4453505"/>
                <a:ext cx="580367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dirty="0"/>
                  <a:t>Observed Frequency </a:t>
                </a:r>
                <a14:m>
                  <m:oMath xmlns:m="http://schemas.openxmlformats.org/officeDocument/2006/math">
                    <m:r>
                      <a:rPr lang="en-GB" sz="4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4800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866E226-9D3F-434D-808A-07372CE3B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98" y="4453505"/>
                <a:ext cx="5803672" cy="830997"/>
              </a:xfrm>
              <a:prstGeom prst="rect">
                <a:avLst/>
              </a:prstGeom>
              <a:blipFill>
                <a:blip r:embed="rId13"/>
                <a:stretch>
                  <a:fillRect l="-4832"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5" name="Group 124">
            <a:extLst>
              <a:ext uri="{FF2B5EF4-FFF2-40B4-BE49-F238E27FC236}">
                <a16:creationId xmlns:a16="http://schemas.microsoft.com/office/drawing/2014/main" id="{52385F5E-27CE-44FA-9F17-1F875DDCBDB2}"/>
              </a:ext>
            </a:extLst>
          </p:cNvPr>
          <p:cNvGrpSpPr/>
          <p:nvPr/>
        </p:nvGrpSpPr>
        <p:grpSpPr>
          <a:xfrm flipH="1">
            <a:off x="143473" y="5519576"/>
            <a:ext cx="5756705" cy="1122063"/>
            <a:chOff x="3985434" y="2736164"/>
            <a:chExt cx="5788997" cy="1392931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CCB4094A-EDCE-41F4-AE33-A21598089446}"/>
                </a:ext>
              </a:extLst>
            </p:cNvPr>
            <p:cNvGrpSpPr/>
            <p:nvPr/>
          </p:nvGrpSpPr>
          <p:grpSpPr>
            <a:xfrm>
              <a:off x="3992693" y="2736164"/>
              <a:ext cx="5781738" cy="1385672"/>
              <a:chOff x="8608236" y="4875155"/>
              <a:chExt cx="5781738" cy="1385672"/>
            </a:xfrm>
          </p:grpSpPr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6C65E055-4C80-48CF-BE9C-321D4AFBC9A6}"/>
                  </a:ext>
                </a:extLst>
              </p:cNvPr>
              <p:cNvSpPr/>
              <p:nvPr/>
            </p:nvSpPr>
            <p:spPr>
              <a:xfrm>
                <a:off x="8608236" y="4875156"/>
                <a:ext cx="2890869" cy="1385671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1016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93B73121-3E1C-46D5-806F-E8CE4051AE65}"/>
                  </a:ext>
                </a:extLst>
              </p:cNvPr>
              <p:cNvSpPr/>
              <p:nvPr/>
            </p:nvSpPr>
            <p:spPr>
              <a:xfrm>
                <a:off x="11499105" y="4875155"/>
                <a:ext cx="2890869" cy="1385671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1016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6796F648-6D09-4664-88EA-3E2F0C2FC041}"/>
                </a:ext>
              </a:extLst>
            </p:cNvPr>
            <p:cNvGrpSpPr/>
            <p:nvPr/>
          </p:nvGrpSpPr>
          <p:grpSpPr>
            <a:xfrm rot="10800000">
              <a:off x="3985434" y="2743423"/>
              <a:ext cx="5781740" cy="1385672"/>
              <a:chOff x="5717365" y="4875155"/>
              <a:chExt cx="5781740" cy="1385672"/>
            </a:xfrm>
          </p:grpSpPr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9B59AA92-653E-44CD-8877-5F77A0213DA7}"/>
                  </a:ext>
                </a:extLst>
              </p:cNvPr>
              <p:cNvSpPr/>
              <p:nvPr/>
            </p:nvSpPr>
            <p:spPr>
              <a:xfrm>
                <a:off x="8608236" y="4875156"/>
                <a:ext cx="2890869" cy="1385671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1016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7657A6DE-2D46-4AD6-8B13-CD3AED072C9A}"/>
                  </a:ext>
                </a:extLst>
              </p:cNvPr>
              <p:cNvSpPr/>
              <p:nvPr/>
            </p:nvSpPr>
            <p:spPr>
              <a:xfrm>
                <a:off x="5717365" y="4875155"/>
                <a:ext cx="2890869" cy="1385671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1016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45144ABD-90C8-4A1A-AE7A-C09535B1DEE5}"/>
              </a:ext>
            </a:extLst>
          </p:cNvPr>
          <p:cNvGrpSpPr/>
          <p:nvPr/>
        </p:nvGrpSpPr>
        <p:grpSpPr>
          <a:xfrm flipH="1">
            <a:off x="6223418" y="5422867"/>
            <a:ext cx="11067223" cy="1500447"/>
            <a:chOff x="1110343" y="4509171"/>
            <a:chExt cx="11067223" cy="2903999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C4C0C750-94AE-4D5E-997A-DDA9ED6B6835}"/>
                </a:ext>
              </a:extLst>
            </p:cNvPr>
            <p:cNvGrpSpPr/>
            <p:nvPr/>
          </p:nvGrpSpPr>
          <p:grpSpPr>
            <a:xfrm>
              <a:off x="2268150" y="4708966"/>
              <a:ext cx="9909416" cy="2171666"/>
              <a:chOff x="3985434" y="2736164"/>
              <a:chExt cx="5788997" cy="1392931"/>
            </a:xfrm>
          </p:grpSpPr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9E224285-90FC-4FAC-8B0E-F9A6AA87972A}"/>
                  </a:ext>
                </a:extLst>
              </p:cNvPr>
              <p:cNvGrpSpPr/>
              <p:nvPr/>
            </p:nvGrpSpPr>
            <p:grpSpPr>
              <a:xfrm>
                <a:off x="3992693" y="2736164"/>
                <a:ext cx="5781738" cy="1385672"/>
                <a:chOff x="8608236" y="4875155"/>
                <a:chExt cx="5781738" cy="1385672"/>
              </a:xfrm>
            </p:grpSpPr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5AC14820-C2D8-4399-A40C-8186D4A424C3}"/>
                    </a:ext>
                  </a:extLst>
                </p:cNvPr>
                <p:cNvSpPr/>
                <p:nvPr/>
              </p:nvSpPr>
              <p:spPr>
                <a:xfrm>
                  <a:off x="8608236" y="4875156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016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C632CCC3-AEDA-4239-B3F9-9AC533EBFB5D}"/>
                    </a:ext>
                  </a:extLst>
                </p:cNvPr>
                <p:cNvSpPr/>
                <p:nvPr/>
              </p:nvSpPr>
              <p:spPr>
                <a:xfrm>
                  <a:off x="1149910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016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E9AF3E75-D8D8-426D-B3AD-7834A9E9FCE3}"/>
                  </a:ext>
                </a:extLst>
              </p:cNvPr>
              <p:cNvGrpSpPr/>
              <p:nvPr/>
            </p:nvGrpSpPr>
            <p:grpSpPr>
              <a:xfrm rot="10800000">
                <a:off x="3985434" y="2743423"/>
                <a:ext cx="5781740" cy="1385672"/>
                <a:chOff x="5717365" y="4875155"/>
                <a:chExt cx="5781740" cy="1385672"/>
              </a:xfrm>
            </p:grpSpPr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588208A7-D67A-4B72-AC3B-91D95F47006E}"/>
                    </a:ext>
                  </a:extLst>
                </p:cNvPr>
                <p:cNvSpPr/>
                <p:nvPr/>
              </p:nvSpPr>
              <p:spPr>
                <a:xfrm>
                  <a:off x="8608236" y="4875156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016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FC677553-D0D8-4C09-B066-A9AA1D005434}"/>
                    </a:ext>
                  </a:extLst>
                </p:cNvPr>
                <p:cNvSpPr/>
                <p:nvPr/>
              </p:nvSpPr>
              <p:spPr>
                <a:xfrm>
                  <a:off x="571736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016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7B0EE845-5216-4EB7-B065-21331C4CB5B6}"/>
                </a:ext>
              </a:extLst>
            </p:cNvPr>
            <p:cNvSpPr/>
            <p:nvPr/>
          </p:nvSpPr>
          <p:spPr>
            <a:xfrm>
              <a:off x="1110343" y="4509171"/>
              <a:ext cx="5334225" cy="2903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101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811">
        <p:fade/>
      </p:transition>
    </mc:Choice>
    <mc:Fallback xmlns="">
      <p:transition spd="med" advTm="108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7B4C347D-F887-450B-A3E6-EE678C8C7840}"/>
              </a:ext>
            </a:extLst>
          </p:cNvPr>
          <p:cNvGrpSpPr/>
          <p:nvPr/>
        </p:nvGrpSpPr>
        <p:grpSpPr>
          <a:xfrm>
            <a:off x="66313" y="255105"/>
            <a:ext cx="6611538" cy="6347790"/>
            <a:chOff x="5573486" y="319710"/>
            <a:chExt cx="6611538" cy="634779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3F621A8-86F7-4792-ADA5-2B879584F4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585" t="5535" r="40396" b="6728"/>
            <a:stretch/>
          </p:blipFill>
          <p:spPr>
            <a:xfrm>
              <a:off x="5573486" y="452511"/>
              <a:ext cx="6139542" cy="6153150"/>
            </a:xfrm>
            <a:prstGeom prst="rect">
              <a:avLst/>
            </a:prstGeom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24D9694-25F1-433C-8F2E-70F4542D4D5C}"/>
                </a:ext>
              </a:extLst>
            </p:cNvPr>
            <p:cNvGrpSpPr/>
            <p:nvPr/>
          </p:nvGrpSpPr>
          <p:grpSpPr>
            <a:xfrm>
              <a:off x="5689600" y="319710"/>
              <a:ext cx="6495424" cy="6347790"/>
              <a:chOff x="-1179482" y="-2283693"/>
              <a:chExt cx="6495424" cy="6347790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80050739-9EDC-46F8-AC23-DD774228E4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81033" y="-2082019"/>
                <a:ext cx="0" cy="6146116"/>
              </a:xfrm>
              <a:prstGeom prst="straightConnector1">
                <a:avLst/>
              </a:prstGeom>
              <a:ln w="5715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426E0F47-D591-4696-BE00-92E104898B7D}"/>
                      </a:ext>
                    </a:extLst>
                  </p:cNvPr>
                  <p:cNvSpPr txBox="1"/>
                  <p:nvPr/>
                </p:nvSpPr>
                <p:spPr>
                  <a:xfrm>
                    <a:off x="4727832" y="717446"/>
                    <a:ext cx="588110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426E0F47-D591-4696-BE00-92E104898B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7832" y="717446"/>
                    <a:ext cx="588110" cy="70788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744BAB2F-D2B2-4BBA-8757-CB79A097B23A}"/>
                      </a:ext>
                    </a:extLst>
                  </p:cNvPr>
                  <p:cNvSpPr txBox="1"/>
                  <p:nvPr/>
                </p:nvSpPr>
                <p:spPr>
                  <a:xfrm>
                    <a:off x="1847814" y="-2283693"/>
                    <a:ext cx="750205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CA" sz="40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744BAB2F-D2B2-4BBA-8757-CB79A097B2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47814" y="-2283693"/>
                    <a:ext cx="750205" cy="70788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F60165DD-D564-4A0C-9F78-0C94271437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179482" y="945997"/>
                <a:ext cx="5907314" cy="0"/>
              </a:xfrm>
              <a:prstGeom prst="straightConnector1">
                <a:avLst/>
              </a:prstGeom>
              <a:ln w="5715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6F11203C-96CD-44FC-8693-447582A26B6C}"/>
              </a:ext>
            </a:extLst>
          </p:cNvPr>
          <p:cNvGrpSpPr/>
          <p:nvPr/>
        </p:nvGrpSpPr>
        <p:grpSpPr>
          <a:xfrm>
            <a:off x="3019933" y="-984340"/>
            <a:ext cx="5455851" cy="9144000"/>
            <a:chOff x="6490343" y="-1091381"/>
            <a:chExt cx="5455851" cy="9144000"/>
          </a:xfrm>
        </p:grpSpPr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0C85D876-2D80-482D-8353-32267B093D1D}"/>
                </a:ext>
              </a:extLst>
            </p:cNvPr>
            <p:cNvGrpSpPr/>
            <p:nvPr/>
          </p:nvGrpSpPr>
          <p:grpSpPr>
            <a:xfrm>
              <a:off x="7048451" y="-44450"/>
              <a:ext cx="3127020" cy="6965950"/>
              <a:chOff x="7048451" y="-44450"/>
              <a:chExt cx="3127020" cy="6965950"/>
            </a:xfrm>
          </p:grpSpPr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7F7F1E56-2F9A-4DFE-800E-E3DE88D2D7A5}"/>
                  </a:ext>
                </a:extLst>
              </p:cNvPr>
              <p:cNvGrpSpPr/>
              <p:nvPr/>
            </p:nvGrpSpPr>
            <p:grpSpPr>
              <a:xfrm>
                <a:off x="7048451" y="1918357"/>
                <a:ext cx="1111568" cy="3016991"/>
                <a:chOff x="4723570" y="360362"/>
                <a:chExt cx="2121730" cy="6141905"/>
              </a:xfrm>
            </p:grpSpPr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0F7CB903-521E-45A8-8B66-CC1DD23706B8}"/>
                    </a:ext>
                  </a:extLst>
                </p:cNvPr>
                <p:cNvSpPr/>
                <p:nvPr/>
              </p:nvSpPr>
              <p:spPr>
                <a:xfrm>
                  <a:off x="4724400" y="360362"/>
                  <a:ext cx="2120900" cy="3073400"/>
                </a:xfrm>
                <a:custGeom>
                  <a:avLst/>
                  <a:gdLst>
                    <a:gd name="connsiteX0" fmla="*/ 0 w 2120900"/>
                    <a:gd name="connsiteY0" fmla="*/ 3073400 h 3073400"/>
                    <a:gd name="connsiteX1" fmla="*/ 31750 w 2120900"/>
                    <a:gd name="connsiteY1" fmla="*/ 2781300 h 3073400"/>
                    <a:gd name="connsiteX2" fmla="*/ 139700 w 2120900"/>
                    <a:gd name="connsiteY2" fmla="*/ 2470150 h 3073400"/>
                    <a:gd name="connsiteX3" fmla="*/ 361950 w 2120900"/>
                    <a:gd name="connsiteY3" fmla="*/ 2070100 h 3073400"/>
                    <a:gd name="connsiteX4" fmla="*/ 673100 w 2120900"/>
                    <a:gd name="connsiteY4" fmla="*/ 1625600 h 3073400"/>
                    <a:gd name="connsiteX5" fmla="*/ 1104900 w 2120900"/>
                    <a:gd name="connsiteY5" fmla="*/ 1098550 h 3073400"/>
                    <a:gd name="connsiteX6" fmla="*/ 2120900 w 2120900"/>
                    <a:gd name="connsiteY6" fmla="*/ 0 h 307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0900" h="3073400">
                      <a:moveTo>
                        <a:pt x="0" y="3073400"/>
                      </a:moveTo>
                      <a:cubicBezTo>
                        <a:pt x="4233" y="2977621"/>
                        <a:pt x="8467" y="2881842"/>
                        <a:pt x="31750" y="2781300"/>
                      </a:cubicBezTo>
                      <a:cubicBezTo>
                        <a:pt x="55033" y="2680758"/>
                        <a:pt x="84667" y="2588683"/>
                        <a:pt x="139700" y="2470150"/>
                      </a:cubicBezTo>
                      <a:cubicBezTo>
                        <a:pt x="194733" y="2351617"/>
                        <a:pt x="273050" y="2210858"/>
                        <a:pt x="361950" y="2070100"/>
                      </a:cubicBezTo>
                      <a:cubicBezTo>
                        <a:pt x="450850" y="1929342"/>
                        <a:pt x="549275" y="1787525"/>
                        <a:pt x="673100" y="1625600"/>
                      </a:cubicBezTo>
                      <a:cubicBezTo>
                        <a:pt x="796925" y="1463675"/>
                        <a:pt x="863600" y="1369483"/>
                        <a:pt x="1104900" y="1098550"/>
                      </a:cubicBezTo>
                      <a:cubicBezTo>
                        <a:pt x="1346200" y="827617"/>
                        <a:pt x="1733550" y="413808"/>
                        <a:pt x="2120900" y="0"/>
                      </a:cubicBezTo>
                    </a:path>
                  </a:pathLst>
                </a:custGeom>
                <a:noFill/>
                <a:ln w="38100">
                  <a:solidFill>
                    <a:srgbClr val="FF535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1C799CC1-4C21-42A8-B4D3-59DD97C7546E}"/>
                    </a:ext>
                  </a:extLst>
                </p:cNvPr>
                <p:cNvSpPr/>
                <p:nvPr/>
              </p:nvSpPr>
              <p:spPr>
                <a:xfrm flipV="1">
                  <a:off x="4723570" y="3428867"/>
                  <a:ext cx="2120900" cy="3073400"/>
                </a:xfrm>
                <a:custGeom>
                  <a:avLst/>
                  <a:gdLst>
                    <a:gd name="connsiteX0" fmla="*/ 0 w 2120900"/>
                    <a:gd name="connsiteY0" fmla="*/ 3073400 h 3073400"/>
                    <a:gd name="connsiteX1" fmla="*/ 31750 w 2120900"/>
                    <a:gd name="connsiteY1" fmla="*/ 2781300 h 3073400"/>
                    <a:gd name="connsiteX2" fmla="*/ 139700 w 2120900"/>
                    <a:gd name="connsiteY2" fmla="*/ 2470150 h 3073400"/>
                    <a:gd name="connsiteX3" fmla="*/ 361950 w 2120900"/>
                    <a:gd name="connsiteY3" fmla="*/ 2070100 h 3073400"/>
                    <a:gd name="connsiteX4" fmla="*/ 673100 w 2120900"/>
                    <a:gd name="connsiteY4" fmla="*/ 1625600 h 3073400"/>
                    <a:gd name="connsiteX5" fmla="*/ 1104900 w 2120900"/>
                    <a:gd name="connsiteY5" fmla="*/ 1098550 h 3073400"/>
                    <a:gd name="connsiteX6" fmla="*/ 2120900 w 2120900"/>
                    <a:gd name="connsiteY6" fmla="*/ 0 h 307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0900" h="3073400">
                      <a:moveTo>
                        <a:pt x="0" y="3073400"/>
                      </a:moveTo>
                      <a:cubicBezTo>
                        <a:pt x="4233" y="2977621"/>
                        <a:pt x="8467" y="2881842"/>
                        <a:pt x="31750" y="2781300"/>
                      </a:cubicBezTo>
                      <a:cubicBezTo>
                        <a:pt x="55033" y="2680758"/>
                        <a:pt x="84667" y="2588683"/>
                        <a:pt x="139700" y="2470150"/>
                      </a:cubicBezTo>
                      <a:cubicBezTo>
                        <a:pt x="194733" y="2351617"/>
                        <a:pt x="273050" y="2210858"/>
                        <a:pt x="361950" y="2070100"/>
                      </a:cubicBezTo>
                      <a:cubicBezTo>
                        <a:pt x="450850" y="1929342"/>
                        <a:pt x="549275" y="1787525"/>
                        <a:pt x="673100" y="1625600"/>
                      </a:cubicBezTo>
                      <a:cubicBezTo>
                        <a:pt x="796925" y="1463675"/>
                        <a:pt x="863600" y="1369483"/>
                        <a:pt x="1104900" y="1098550"/>
                      </a:cubicBezTo>
                      <a:cubicBezTo>
                        <a:pt x="1346200" y="827617"/>
                        <a:pt x="1733550" y="413808"/>
                        <a:pt x="2120900" y="0"/>
                      </a:cubicBezTo>
                    </a:path>
                  </a:pathLst>
                </a:custGeom>
                <a:noFill/>
                <a:ln w="38100">
                  <a:solidFill>
                    <a:srgbClr val="FF535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75E12BD0-A1A9-40DB-A9AA-CD45892734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30603" y="-44450"/>
                <a:ext cx="2121914" cy="2092005"/>
              </a:xfrm>
              <a:prstGeom prst="line">
                <a:avLst/>
              </a:prstGeom>
              <a:ln w="38100">
                <a:solidFill>
                  <a:srgbClr val="FF5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681F27B0-5C26-4483-947F-9715858289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16513" y="4891564"/>
                <a:ext cx="2058958" cy="2029936"/>
              </a:xfrm>
              <a:prstGeom prst="line">
                <a:avLst/>
              </a:prstGeom>
              <a:ln w="38100">
                <a:solidFill>
                  <a:srgbClr val="FF5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A2E5C08A-243F-4F07-98A6-84689724DD36}"/>
                </a:ext>
              </a:extLst>
            </p:cNvPr>
            <p:cNvGrpSpPr/>
            <p:nvPr/>
          </p:nvGrpSpPr>
          <p:grpSpPr>
            <a:xfrm>
              <a:off x="7556195" y="57150"/>
              <a:ext cx="2803909" cy="6902450"/>
              <a:chOff x="7575245" y="57150"/>
              <a:chExt cx="2803909" cy="6902450"/>
            </a:xfrm>
          </p:grpSpPr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EC18EADE-0047-4D09-83CB-8A2CBB1C158C}"/>
                  </a:ext>
                </a:extLst>
              </p:cNvPr>
              <p:cNvGrpSpPr/>
              <p:nvPr/>
            </p:nvGrpSpPr>
            <p:grpSpPr>
              <a:xfrm>
                <a:off x="7575245" y="529619"/>
                <a:ext cx="2121730" cy="5758744"/>
                <a:chOff x="4723570" y="360362"/>
                <a:chExt cx="2121730" cy="6141905"/>
              </a:xfrm>
            </p:grpSpPr>
            <p:sp>
              <p:nvSpPr>
                <p:cNvPr id="175" name="Freeform: Shape 174">
                  <a:extLst>
                    <a:ext uri="{FF2B5EF4-FFF2-40B4-BE49-F238E27FC236}">
                      <a16:creationId xmlns:a16="http://schemas.microsoft.com/office/drawing/2014/main" id="{72A54F30-ED21-40B0-A40C-D13433742680}"/>
                    </a:ext>
                  </a:extLst>
                </p:cNvPr>
                <p:cNvSpPr/>
                <p:nvPr/>
              </p:nvSpPr>
              <p:spPr>
                <a:xfrm>
                  <a:off x="4724400" y="360362"/>
                  <a:ext cx="2120900" cy="3073400"/>
                </a:xfrm>
                <a:custGeom>
                  <a:avLst/>
                  <a:gdLst>
                    <a:gd name="connsiteX0" fmla="*/ 0 w 2120900"/>
                    <a:gd name="connsiteY0" fmla="*/ 3073400 h 3073400"/>
                    <a:gd name="connsiteX1" fmla="*/ 31750 w 2120900"/>
                    <a:gd name="connsiteY1" fmla="*/ 2781300 h 3073400"/>
                    <a:gd name="connsiteX2" fmla="*/ 139700 w 2120900"/>
                    <a:gd name="connsiteY2" fmla="*/ 2470150 h 3073400"/>
                    <a:gd name="connsiteX3" fmla="*/ 361950 w 2120900"/>
                    <a:gd name="connsiteY3" fmla="*/ 2070100 h 3073400"/>
                    <a:gd name="connsiteX4" fmla="*/ 673100 w 2120900"/>
                    <a:gd name="connsiteY4" fmla="*/ 1625600 h 3073400"/>
                    <a:gd name="connsiteX5" fmla="*/ 1104900 w 2120900"/>
                    <a:gd name="connsiteY5" fmla="*/ 1098550 h 3073400"/>
                    <a:gd name="connsiteX6" fmla="*/ 2120900 w 2120900"/>
                    <a:gd name="connsiteY6" fmla="*/ 0 h 307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0900" h="3073400">
                      <a:moveTo>
                        <a:pt x="0" y="3073400"/>
                      </a:moveTo>
                      <a:cubicBezTo>
                        <a:pt x="4233" y="2977621"/>
                        <a:pt x="8467" y="2881842"/>
                        <a:pt x="31750" y="2781300"/>
                      </a:cubicBezTo>
                      <a:cubicBezTo>
                        <a:pt x="55033" y="2680758"/>
                        <a:pt x="84667" y="2588683"/>
                        <a:pt x="139700" y="2470150"/>
                      </a:cubicBezTo>
                      <a:cubicBezTo>
                        <a:pt x="194733" y="2351617"/>
                        <a:pt x="273050" y="2210858"/>
                        <a:pt x="361950" y="2070100"/>
                      </a:cubicBezTo>
                      <a:cubicBezTo>
                        <a:pt x="450850" y="1929342"/>
                        <a:pt x="549275" y="1787525"/>
                        <a:pt x="673100" y="1625600"/>
                      </a:cubicBezTo>
                      <a:cubicBezTo>
                        <a:pt x="796925" y="1463675"/>
                        <a:pt x="863600" y="1369483"/>
                        <a:pt x="1104900" y="1098550"/>
                      </a:cubicBezTo>
                      <a:cubicBezTo>
                        <a:pt x="1346200" y="827617"/>
                        <a:pt x="1733550" y="413808"/>
                        <a:pt x="2120900" y="0"/>
                      </a:cubicBezTo>
                    </a:path>
                  </a:pathLst>
                </a:custGeom>
                <a:noFill/>
                <a:ln w="38100">
                  <a:solidFill>
                    <a:srgbClr val="FF535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03B0A868-AD25-47C1-BE70-D135322B99D5}"/>
                    </a:ext>
                  </a:extLst>
                </p:cNvPr>
                <p:cNvSpPr/>
                <p:nvPr/>
              </p:nvSpPr>
              <p:spPr>
                <a:xfrm flipV="1">
                  <a:off x="4723570" y="3428867"/>
                  <a:ext cx="2120900" cy="3073400"/>
                </a:xfrm>
                <a:custGeom>
                  <a:avLst/>
                  <a:gdLst>
                    <a:gd name="connsiteX0" fmla="*/ 0 w 2120900"/>
                    <a:gd name="connsiteY0" fmla="*/ 3073400 h 3073400"/>
                    <a:gd name="connsiteX1" fmla="*/ 31750 w 2120900"/>
                    <a:gd name="connsiteY1" fmla="*/ 2781300 h 3073400"/>
                    <a:gd name="connsiteX2" fmla="*/ 139700 w 2120900"/>
                    <a:gd name="connsiteY2" fmla="*/ 2470150 h 3073400"/>
                    <a:gd name="connsiteX3" fmla="*/ 361950 w 2120900"/>
                    <a:gd name="connsiteY3" fmla="*/ 2070100 h 3073400"/>
                    <a:gd name="connsiteX4" fmla="*/ 673100 w 2120900"/>
                    <a:gd name="connsiteY4" fmla="*/ 1625600 h 3073400"/>
                    <a:gd name="connsiteX5" fmla="*/ 1104900 w 2120900"/>
                    <a:gd name="connsiteY5" fmla="*/ 1098550 h 3073400"/>
                    <a:gd name="connsiteX6" fmla="*/ 2120900 w 2120900"/>
                    <a:gd name="connsiteY6" fmla="*/ 0 h 307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0900" h="3073400">
                      <a:moveTo>
                        <a:pt x="0" y="3073400"/>
                      </a:moveTo>
                      <a:cubicBezTo>
                        <a:pt x="4233" y="2977621"/>
                        <a:pt x="8467" y="2881842"/>
                        <a:pt x="31750" y="2781300"/>
                      </a:cubicBezTo>
                      <a:cubicBezTo>
                        <a:pt x="55033" y="2680758"/>
                        <a:pt x="84667" y="2588683"/>
                        <a:pt x="139700" y="2470150"/>
                      </a:cubicBezTo>
                      <a:cubicBezTo>
                        <a:pt x="194733" y="2351617"/>
                        <a:pt x="273050" y="2210858"/>
                        <a:pt x="361950" y="2070100"/>
                      </a:cubicBezTo>
                      <a:cubicBezTo>
                        <a:pt x="450850" y="1929342"/>
                        <a:pt x="549275" y="1787525"/>
                        <a:pt x="673100" y="1625600"/>
                      </a:cubicBezTo>
                      <a:cubicBezTo>
                        <a:pt x="796925" y="1463675"/>
                        <a:pt x="863600" y="1369483"/>
                        <a:pt x="1104900" y="1098550"/>
                      </a:cubicBezTo>
                      <a:cubicBezTo>
                        <a:pt x="1346200" y="827617"/>
                        <a:pt x="1733550" y="413808"/>
                        <a:pt x="2120900" y="0"/>
                      </a:cubicBezTo>
                    </a:path>
                  </a:pathLst>
                </a:custGeom>
                <a:noFill/>
                <a:ln w="38100">
                  <a:solidFill>
                    <a:srgbClr val="FF535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7E8A94A6-FE75-4576-A8BA-FA0B8555B7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27628" y="57150"/>
                <a:ext cx="547142" cy="539430"/>
              </a:xfrm>
              <a:prstGeom prst="line">
                <a:avLst/>
              </a:prstGeom>
              <a:ln w="38100">
                <a:solidFill>
                  <a:srgbClr val="FF5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F7CA6D52-5FB2-4B92-B31E-F447ABD5BB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28422" y="6219449"/>
                <a:ext cx="750732" cy="740151"/>
              </a:xfrm>
              <a:prstGeom prst="line">
                <a:avLst/>
              </a:prstGeom>
              <a:ln w="38100">
                <a:solidFill>
                  <a:srgbClr val="FF5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CC518DBA-13A6-4316-A7F9-B5AC71EAB145}"/>
                </a:ext>
              </a:extLst>
            </p:cNvPr>
            <p:cNvGrpSpPr/>
            <p:nvPr/>
          </p:nvGrpSpPr>
          <p:grpSpPr>
            <a:xfrm>
              <a:off x="8114305" y="66707"/>
              <a:ext cx="2121730" cy="6709420"/>
              <a:chOff x="4723570" y="360362"/>
              <a:chExt cx="2121730" cy="6141905"/>
            </a:xfrm>
          </p:grpSpPr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4EADF467-8F1B-491A-803B-855E75A388B4}"/>
                  </a:ext>
                </a:extLst>
              </p:cNvPr>
              <p:cNvSpPr/>
              <p:nvPr/>
            </p:nvSpPr>
            <p:spPr>
              <a:xfrm>
                <a:off x="4724400" y="360362"/>
                <a:ext cx="2120900" cy="3073400"/>
              </a:xfrm>
              <a:custGeom>
                <a:avLst/>
                <a:gdLst>
                  <a:gd name="connsiteX0" fmla="*/ 0 w 2120900"/>
                  <a:gd name="connsiteY0" fmla="*/ 3073400 h 3073400"/>
                  <a:gd name="connsiteX1" fmla="*/ 31750 w 2120900"/>
                  <a:gd name="connsiteY1" fmla="*/ 2781300 h 3073400"/>
                  <a:gd name="connsiteX2" fmla="*/ 139700 w 2120900"/>
                  <a:gd name="connsiteY2" fmla="*/ 2470150 h 3073400"/>
                  <a:gd name="connsiteX3" fmla="*/ 361950 w 2120900"/>
                  <a:gd name="connsiteY3" fmla="*/ 2070100 h 3073400"/>
                  <a:gd name="connsiteX4" fmla="*/ 673100 w 2120900"/>
                  <a:gd name="connsiteY4" fmla="*/ 1625600 h 3073400"/>
                  <a:gd name="connsiteX5" fmla="*/ 1104900 w 2120900"/>
                  <a:gd name="connsiteY5" fmla="*/ 1098550 h 3073400"/>
                  <a:gd name="connsiteX6" fmla="*/ 2120900 w 2120900"/>
                  <a:gd name="connsiteY6" fmla="*/ 0 h 307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0900" h="3073400">
                    <a:moveTo>
                      <a:pt x="0" y="3073400"/>
                    </a:moveTo>
                    <a:cubicBezTo>
                      <a:pt x="4233" y="2977621"/>
                      <a:pt x="8467" y="2881842"/>
                      <a:pt x="31750" y="2781300"/>
                    </a:cubicBezTo>
                    <a:cubicBezTo>
                      <a:pt x="55033" y="2680758"/>
                      <a:pt x="84667" y="2588683"/>
                      <a:pt x="139700" y="2470150"/>
                    </a:cubicBezTo>
                    <a:cubicBezTo>
                      <a:pt x="194733" y="2351617"/>
                      <a:pt x="273050" y="2210858"/>
                      <a:pt x="361950" y="2070100"/>
                    </a:cubicBezTo>
                    <a:cubicBezTo>
                      <a:pt x="450850" y="1929342"/>
                      <a:pt x="549275" y="1787525"/>
                      <a:pt x="673100" y="1625600"/>
                    </a:cubicBezTo>
                    <a:cubicBezTo>
                      <a:pt x="796925" y="1463675"/>
                      <a:pt x="863600" y="1369483"/>
                      <a:pt x="1104900" y="1098550"/>
                    </a:cubicBezTo>
                    <a:cubicBezTo>
                      <a:pt x="1346200" y="827617"/>
                      <a:pt x="1733550" y="413808"/>
                      <a:pt x="2120900" y="0"/>
                    </a:cubicBezTo>
                  </a:path>
                </a:pathLst>
              </a:custGeom>
              <a:noFill/>
              <a:ln w="38100">
                <a:solidFill>
                  <a:srgbClr val="FF53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323101B6-7010-495A-A46F-9D39A2D0A9B2}"/>
                  </a:ext>
                </a:extLst>
              </p:cNvPr>
              <p:cNvSpPr/>
              <p:nvPr/>
            </p:nvSpPr>
            <p:spPr>
              <a:xfrm flipV="1">
                <a:off x="4723570" y="3428867"/>
                <a:ext cx="2120900" cy="3073400"/>
              </a:xfrm>
              <a:custGeom>
                <a:avLst/>
                <a:gdLst>
                  <a:gd name="connsiteX0" fmla="*/ 0 w 2120900"/>
                  <a:gd name="connsiteY0" fmla="*/ 3073400 h 3073400"/>
                  <a:gd name="connsiteX1" fmla="*/ 31750 w 2120900"/>
                  <a:gd name="connsiteY1" fmla="*/ 2781300 h 3073400"/>
                  <a:gd name="connsiteX2" fmla="*/ 139700 w 2120900"/>
                  <a:gd name="connsiteY2" fmla="*/ 2470150 h 3073400"/>
                  <a:gd name="connsiteX3" fmla="*/ 361950 w 2120900"/>
                  <a:gd name="connsiteY3" fmla="*/ 2070100 h 3073400"/>
                  <a:gd name="connsiteX4" fmla="*/ 673100 w 2120900"/>
                  <a:gd name="connsiteY4" fmla="*/ 1625600 h 3073400"/>
                  <a:gd name="connsiteX5" fmla="*/ 1104900 w 2120900"/>
                  <a:gd name="connsiteY5" fmla="*/ 1098550 h 3073400"/>
                  <a:gd name="connsiteX6" fmla="*/ 2120900 w 2120900"/>
                  <a:gd name="connsiteY6" fmla="*/ 0 h 307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0900" h="3073400">
                    <a:moveTo>
                      <a:pt x="0" y="3073400"/>
                    </a:moveTo>
                    <a:cubicBezTo>
                      <a:pt x="4233" y="2977621"/>
                      <a:pt x="8467" y="2881842"/>
                      <a:pt x="31750" y="2781300"/>
                    </a:cubicBezTo>
                    <a:cubicBezTo>
                      <a:pt x="55033" y="2680758"/>
                      <a:pt x="84667" y="2588683"/>
                      <a:pt x="139700" y="2470150"/>
                    </a:cubicBezTo>
                    <a:cubicBezTo>
                      <a:pt x="194733" y="2351617"/>
                      <a:pt x="273050" y="2210858"/>
                      <a:pt x="361950" y="2070100"/>
                    </a:cubicBezTo>
                    <a:cubicBezTo>
                      <a:pt x="450850" y="1929342"/>
                      <a:pt x="549275" y="1787525"/>
                      <a:pt x="673100" y="1625600"/>
                    </a:cubicBezTo>
                    <a:cubicBezTo>
                      <a:pt x="796925" y="1463675"/>
                      <a:pt x="863600" y="1369483"/>
                      <a:pt x="1104900" y="1098550"/>
                    </a:cubicBezTo>
                    <a:cubicBezTo>
                      <a:pt x="1346200" y="827617"/>
                      <a:pt x="1733550" y="413808"/>
                      <a:pt x="2120900" y="0"/>
                    </a:cubicBezTo>
                  </a:path>
                </a:pathLst>
              </a:custGeom>
              <a:noFill/>
              <a:ln w="38100">
                <a:solidFill>
                  <a:srgbClr val="FF53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27874740-8200-4976-8137-7DE638568972}"/>
                </a:ext>
              </a:extLst>
            </p:cNvPr>
            <p:cNvGrpSpPr/>
            <p:nvPr/>
          </p:nvGrpSpPr>
          <p:grpSpPr>
            <a:xfrm>
              <a:off x="8628793" y="-406558"/>
              <a:ext cx="2121730" cy="7655946"/>
              <a:chOff x="4723570" y="360362"/>
              <a:chExt cx="2121730" cy="6141905"/>
            </a:xfrm>
          </p:grpSpPr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8A2A2F95-417C-46AE-99D8-735CAA139016}"/>
                  </a:ext>
                </a:extLst>
              </p:cNvPr>
              <p:cNvSpPr/>
              <p:nvPr/>
            </p:nvSpPr>
            <p:spPr>
              <a:xfrm>
                <a:off x="4724400" y="360362"/>
                <a:ext cx="2120900" cy="3073400"/>
              </a:xfrm>
              <a:custGeom>
                <a:avLst/>
                <a:gdLst>
                  <a:gd name="connsiteX0" fmla="*/ 0 w 2120900"/>
                  <a:gd name="connsiteY0" fmla="*/ 3073400 h 3073400"/>
                  <a:gd name="connsiteX1" fmla="*/ 31750 w 2120900"/>
                  <a:gd name="connsiteY1" fmla="*/ 2781300 h 3073400"/>
                  <a:gd name="connsiteX2" fmla="*/ 139700 w 2120900"/>
                  <a:gd name="connsiteY2" fmla="*/ 2470150 h 3073400"/>
                  <a:gd name="connsiteX3" fmla="*/ 361950 w 2120900"/>
                  <a:gd name="connsiteY3" fmla="*/ 2070100 h 3073400"/>
                  <a:gd name="connsiteX4" fmla="*/ 673100 w 2120900"/>
                  <a:gd name="connsiteY4" fmla="*/ 1625600 h 3073400"/>
                  <a:gd name="connsiteX5" fmla="*/ 1104900 w 2120900"/>
                  <a:gd name="connsiteY5" fmla="*/ 1098550 h 3073400"/>
                  <a:gd name="connsiteX6" fmla="*/ 2120900 w 2120900"/>
                  <a:gd name="connsiteY6" fmla="*/ 0 h 307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0900" h="3073400">
                    <a:moveTo>
                      <a:pt x="0" y="3073400"/>
                    </a:moveTo>
                    <a:cubicBezTo>
                      <a:pt x="4233" y="2977621"/>
                      <a:pt x="8467" y="2881842"/>
                      <a:pt x="31750" y="2781300"/>
                    </a:cubicBezTo>
                    <a:cubicBezTo>
                      <a:pt x="55033" y="2680758"/>
                      <a:pt x="84667" y="2588683"/>
                      <a:pt x="139700" y="2470150"/>
                    </a:cubicBezTo>
                    <a:cubicBezTo>
                      <a:pt x="194733" y="2351617"/>
                      <a:pt x="273050" y="2210858"/>
                      <a:pt x="361950" y="2070100"/>
                    </a:cubicBezTo>
                    <a:cubicBezTo>
                      <a:pt x="450850" y="1929342"/>
                      <a:pt x="549275" y="1787525"/>
                      <a:pt x="673100" y="1625600"/>
                    </a:cubicBezTo>
                    <a:cubicBezTo>
                      <a:pt x="796925" y="1463675"/>
                      <a:pt x="863600" y="1369483"/>
                      <a:pt x="1104900" y="1098550"/>
                    </a:cubicBezTo>
                    <a:cubicBezTo>
                      <a:pt x="1346200" y="827617"/>
                      <a:pt x="1733550" y="413808"/>
                      <a:pt x="2120900" y="0"/>
                    </a:cubicBezTo>
                  </a:path>
                </a:pathLst>
              </a:custGeom>
              <a:noFill/>
              <a:ln w="38100">
                <a:solidFill>
                  <a:srgbClr val="FF53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2FD8253A-C7D4-456D-B415-54FA42C33B72}"/>
                  </a:ext>
                </a:extLst>
              </p:cNvPr>
              <p:cNvSpPr/>
              <p:nvPr/>
            </p:nvSpPr>
            <p:spPr>
              <a:xfrm flipV="1">
                <a:off x="4723570" y="3428867"/>
                <a:ext cx="2120900" cy="3073400"/>
              </a:xfrm>
              <a:custGeom>
                <a:avLst/>
                <a:gdLst>
                  <a:gd name="connsiteX0" fmla="*/ 0 w 2120900"/>
                  <a:gd name="connsiteY0" fmla="*/ 3073400 h 3073400"/>
                  <a:gd name="connsiteX1" fmla="*/ 31750 w 2120900"/>
                  <a:gd name="connsiteY1" fmla="*/ 2781300 h 3073400"/>
                  <a:gd name="connsiteX2" fmla="*/ 139700 w 2120900"/>
                  <a:gd name="connsiteY2" fmla="*/ 2470150 h 3073400"/>
                  <a:gd name="connsiteX3" fmla="*/ 361950 w 2120900"/>
                  <a:gd name="connsiteY3" fmla="*/ 2070100 h 3073400"/>
                  <a:gd name="connsiteX4" fmla="*/ 673100 w 2120900"/>
                  <a:gd name="connsiteY4" fmla="*/ 1625600 h 3073400"/>
                  <a:gd name="connsiteX5" fmla="*/ 1104900 w 2120900"/>
                  <a:gd name="connsiteY5" fmla="*/ 1098550 h 3073400"/>
                  <a:gd name="connsiteX6" fmla="*/ 2120900 w 2120900"/>
                  <a:gd name="connsiteY6" fmla="*/ 0 h 307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0900" h="3073400">
                    <a:moveTo>
                      <a:pt x="0" y="3073400"/>
                    </a:moveTo>
                    <a:cubicBezTo>
                      <a:pt x="4233" y="2977621"/>
                      <a:pt x="8467" y="2881842"/>
                      <a:pt x="31750" y="2781300"/>
                    </a:cubicBezTo>
                    <a:cubicBezTo>
                      <a:pt x="55033" y="2680758"/>
                      <a:pt x="84667" y="2588683"/>
                      <a:pt x="139700" y="2470150"/>
                    </a:cubicBezTo>
                    <a:cubicBezTo>
                      <a:pt x="194733" y="2351617"/>
                      <a:pt x="273050" y="2210858"/>
                      <a:pt x="361950" y="2070100"/>
                    </a:cubicBezTo>
                    <a:cubicBezTo>
                      <a:pt x="450850" y="1929342"/>
                      <a:pt x="549275" y="1787525"/>
                      <a:pt x="673100" y="1625600"/>
                    </a:cubicBezTo>
                    <a:cubicBezTo>
                      <a:pt x="796925" y="1463675"/>
                      <a:pt x="863600" y="1369483"/>
                      <a:pt x="1104900" y="1098550"/>
                    </a:cubicBezTo>
                    <a:cubicBezTo>
                      <a:pt x="1346200" y="827617"/>
                      <a:pt x="1733550" y="413808"/>
                      <a:pt x="2120900" y="0"/>
                    </a:cubicBezTo>
                  </a:path>
                </a:pathLst>
              </a:custGeom>
              <a:noFill/>
              <a:ln w="38100">
                <a:solidFill>
                  <a:srgbClr val="FF53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8B4F4657-D57C-4041-BB76-AF5214C0714D}"/>
                </a:ext>
              </a:extLst>
            </p:cNvPr>
            <p:cNvGrpSpPr/>
            <p:nvPr/>
          </p:nvGrpSpPr>
          <p:grpSpPr>
            <a:xfrm>
              <a:off x="9178758" y="-952500"/>
              <a:ext cx="2121730" cy="8735406"/>
              <a:chOff x="4723570" y="360362"/>
              <a:chExt cx="2121730" cy="6141905"/>
            </a:xfrm>
          </p:grpSpPr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C3F1CA79-5F8C-4F12-BB2C-D0C463B588D0}"/>
                  </a:ext>
                </a:extLst>
              </p:cNvPr>
              <p:cNvSpPr/>
              <p:nvPr/>
            </p:nvSpPr>
            <p:spPr>
              <a:xfrm>
                <a:off x="4724400" y="360362"/>
                <a:ext cx="2120900" cy="3073400"/>
              </a:xfrm>
              <a:custGeom>
                <a:avLst/>
                <a:gdLst>
                  <a:gd name="connsiteX0" fmla="*/ 0 w 2120900"/>
                  <a:gd name="connsiteY0" fmla="*/ 3073400 h 3073400"/>
                  <a:gd name="connsiteX1" fmla="*/ 31750 w 2120900"/>
                  <a:gd name="connsiteY1" fmla="*/ 2781300 h 3073400"/>
                  <a:gd name="connsiteX2" fmla="*/ 139700 w 2120900"/>
                  <a:gd name="connsiteY2" fmla="*/ 2470150 h 3073400"/>
                  <a:gd name="connsiteX3" fmla="*/ 361950 w 2120900"/>
                  <a:gd name="connsiteY3" fmla="*/ 2070100 h 3073400"/>
                  <a:gd name="connsiteX4" fmla="*/ 673100 w 2120900"/>
                  <a:gd name="connsiteY4" fmla="*/ 1625600 h 3073400"/>
                  <a:gd name="connsiteX5" fmla="*/ 1104900 w 2120900"/>
                  <a:gd name="connsiteY5" fmla="*/ 1098550 h 3073400"/>
                  <a:gd name="connsiteX6" fmla="*/ 2120900 w 2120900"/>
                  <a:gd name="connsiteY6" fmla="*/ 0 h 307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0900" h="3073400">
                    <a:moveTo>
                      <a:pt x="0" y="3073400"/>
                    </a:moveTo>
                    <a:cubicBezTo>
                      <a:pt x="4233" y="2977621"/>
                      <a:pt x="8467" y="2881842"/>
                      <a:pt x="31750" y="2781300"/>
                    </a:cubicBezTo>
                    <a:cubicBezTo>
                      <a:pt x="55033" y="2680758"/>
                      <a:pt x="84667" y="2588683"/>
                      <a:pt x="139700" y="2470150"/>
                    </a:cubicBezTo>
                    <a:cubicBezTo>
                      <a:pt x="194733" y="2351617"/>
                      <a:pt x="273050" y="2210858"/>
                      <a:pt x="361950" y="2070100"/>
                    </a:cubicBezTo>
                    <a:cubicBezTo>
                      <a:pt x="450850" y="1929342"/>
                      <a:pt x="549275" y="1787525"/>
                      <a:pt x="673100" y="1625600"/>
                    </a:cubicBezTo>
                    <a:cubicBezTo>
                      <a:pt x="796925" y="1463675"/>
                      <a:pt x="863600" y="1369483"/>
                      <a:pt x="1104900" y="1098550"/>
                    </a:cubicBezTo>
                    <a:cubicBezTo>
                      <a:pt x="1346200" y="827617"/>
                      <a:pt x="1733550" y="413808"/>
                      <a:pt x="2120900" y="0"/>
                    </a:cubicBezTo>
                  </a:path>
                </a:pathLst>
              </a:custGeom>
              <a:noFill/>
              <a:ln w="38100">
                <a:solidFill>
                  <a:srgbClr val="FF53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746AAF27-C262-457D-9C6C-E9BF347265C2}"/>
                  </a:ext>
                </a:extLst>
              </p:cNvPr>
              <p:cNvSpPr/>
              <p:nvPr/>
            </p:nvSpPr>
            <p:spPr>
              <a:xfrm flipV="1">
                <a:off x="4723570" y="3428867"/>
                <a:ext cx="2120900" cy="3073400"/>
              </a:xfrm>
              <a:custGeom>
                <a:avLst/>
                <a:gdLst>
                  <a:gd name="connsiteX0" fmla="*/ 0 w 2120900"/>
                  <a:gd name="connsiteY0" fmla="*/ 3073400 h 3073400"/>
                  <a:gd name="connsiteX1" fmla="*/ 31750 w 2120900"/>
                  <a:gd name="connsiteY1" fmla="*/ 2781300 h 3073400"/>
                  <a:gd name="connsiteX2" fmla="*/ 139700 w 2120900"/>
                  <a:gd name="connsiteY2" fmla="*/ 2470150 h 3073400"/>
                  <a:gd name="connsiteX3" fmla="*/ 361950 w 2120900"/>
                  <a:gd name="connsiteY3" fmla="*/ 2070100 h 3073400"/>
                  <a:gd name="connsiteX4" fmla="*/ 673100 w 2120900"/>
                  <a:gd name="connsiteY4" fmla="*/ 1625600 h 3073400"/>
                  <a:gd name="connsiteX5" fmla="*/ 1104900 w 2120900"/>
                  <a:gd name="connsiteY5" fmla="*/ 1098550 h 3073400"/>
                  <a:gd name="connsiteX6" fmla="*/ 2120900 w 2120900"/>
                  <a:gd name="connsiteY6" fmla="*/ 0 h 307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0900" h="3073400">
                    <a:moveTo>
                      <a:pt x="0" y="3073400"/>
                    </a:moveTo>
                    <a:cubicBezTo>
                      <a:pt x="4233" y="2977621"/>
                      <a:pt x="8467" y="2881842"/>
                      <a:pt x="31750" y="2781300"/>
                    </a:cubicBezTo>
                    <a:cubicBezTo>
                      <a:pt x="55033" y="2680758"/>
                      <a:pt x="84667" y="2588683"/>
                      <a:pt x="139700" y="2470150"/>
                    </a:cubicBezTo>
                    <a:cubicBezTo>
                      <a:pt x="194733" y="2351617"/>
                      <a:pt x="273050" y="2210858"/>
                      <a:pt x="361950" y="2070100"/>
                    </a:cubicBezTo>
                    <a:cubicBezTo>
                      <a:pt x="450850" y="1929342"/>
                      <a:pt x="549275" y="1787525"/>
                      <a:pt x="673100" y="1625600"/>
                    </a:cubicBezTo>
                    <a:cubicBezTo>
                      <a:pt x="796925" y="1463675"/>
                      <a:pt x="863600" y="1369483"/>
                      <a:pt x="1104900" y="1098550"/>
                    </a:cubicBezTo>
                    <a:cubicBezTo>
                      <a:pt x="1346200" y="827617"/>
                      <a:pt x="1733550" y="413808"/>
                      <a:pt x="2120900" y="0"/>
                    </a:cubicBezTo>
                  </a:path>
                </a:pathLst>
              </a:custGeom>
              <a:noFill/>
              <a:ln w="38100">
                <a:solidFill>
                  <a:srgbClr val="FF53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07972C37-0D5E-4FF2-B2F1-B477580289DA}"/>
                </a:ext>
              </a:extLst>
            </p:cNvPr>
            <p:cNvGrpSpPr/>
            <p:nvPr/>
          </p:nvGrpSpPr>
          <p:grpSpPr>
            <a:xfrm>
              <a:off x="6490343" y="391886"/>
              <a:ext cx="4006207" cy="6008914"/>
              <a:chOff x="6490343" y="391886"/>
              <a:chExt cx="4006207" cy="6008914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AC9110AE-499E-4A2A-B962-6E6FA47F3D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0343" y="3403418"/>
                <a:ext cx="3644257" cy="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842BF1B3-0071-4BF8-8C21-54465638E8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09938" y="2397055"/>
                <a:ext cx="3986612" cy="1009767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F25246FD-72BF-41E9-B085-C3BD49A5D7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17558" y="1695450"/>
                <a:ext cx="3639656" cy="1718518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4BB66A6F-B2F8-4A70-8AF4-5DC5A06254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17558" y="850900"/>
                <a:ext cx="3959007" cy="2563066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5C097055-8973-48CD-A570-FB572E47F1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09938" y="391886"/>
                <a:ext cx="3905244" cy="3014936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F0A2F344-E3AF-48F0-AC04-0104B75583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7238" y="3390150"/>
                <a:ext cx="3688274" cy="93420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647F125A-FD11-4820-B8AC-31B4855B00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04858" y="3383005"/>
                <a:ext cx="3809256" cy="1798595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E374AECB-54B8-4CDC-BFF0-E931D92791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04858" y="3383005"/>
                <a:ext cx="3749213" cy="2427245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234055FF-E11F-4D61-A08A-10A071D2F4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7238" y="3390150"/>
                <a:ext cx="3899694" cy="301065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AD5E09D-0053-433E-B55C-D7BD4AFA4366}"/>
                </a:ext>
              </a:extLst>
            </p:cNvPr>
            <p:cNvSpPr/>
            <p:nvPr/>
          </p:nvSpPr>
          <p:spPr>
            <a:xfrm>
              <a:off x="9953434" y="-1091381"/>
              <a:ext cx="199276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CDFB6F8-FA98-41D5-96BF-DED9E47D66FE}"/>
              </a:ext>
            </a:extLst>
          </p:cNvPr>
          <p:cNvGrpSpPr/>
          <p:nvPr/>
        </p:nvGrpSpPr>
        <p:grpSpPr>
          <a:xfrm>
            <a:off x="4678246" y="456779"/>
            <a:ext cx="1859195" cy="5694315"/>
            <a:chOff x="3671506" y="1"/>
            <a:chExt cx="2080363" cy="6371705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CC28AC39-AC7E-43A3-87CE-0F9D3D3A832F}"/>
                </a:ext>
              </a:extLst>
            </p:cNvPr>
            <p:cNvGrpSpPr/>
            <p:nvPr/>
          </p:nvGrpSpPr>
          <p:grpSpPr>
            <a:xfrm>
              <a:off x="3671506" y="537821"/>
              <a:ext cx="1655234" cy="5833885"/>
              <a:chOff x="8192706" y="918821"/>
              <a:chExt cx="1655234" cy="5833885"/>
            </a:xfrm>
          </p:grpSpPr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DD6673B0-59A6-40D2-BC45-7F13CC625E63}"/>
                  </a:ext>
                </a:extLst>
              </p:cNvPr>
              <p:cNvSpPr/>
              <p:nvPr/>
            </p:nvSpPr>
            <p:spPr>
              <a:xfrm>
                <a:off x="8192706" y="3783226"/>
                <a:ext cx="1655234" cy="2969480"/>
              </a:xfrm>
              <a:custGeom>
                <a:avLst/>
                <a:gdLst>
                  <a:gd name="connsiteX0" fmla="*/ 686369 w 686369"/>
                  <a:gd name="connsiteY0" fmla="*/ 3181350 h 3181350"/>
                  <a:gd name="connsiteX1" fmla="*/ 375219 w 686369"/>
                  <a:gd name="connsiteY1" fmla="*/ 2736850 h 3181350"/>
                  <a:gd name="connsiteX2" fmla="*/ 89469 w 686369"/>
                  <a:gd name="connsiteY2" fmla="*/ 2120900 h 3181350"/>
                  <a:gd name="connsiteX3" fmla="*/ 569 w 686369"/>
                  <a:gd name="connsiteY3" fmla="*/ 1574800 h 3181350"/>
                  <a:gd name="connsiteX4" fmla="*/ 121219 w 686369"/>
                  <a:gd name="connsiteY4" fmla="*/ 977900 h 3181350"/>
                  <a:gd name="connsiteX5" fmla="*/ 318069 w 686369"/>
                  <a:gd name="connsiteY5" fmla="*/ 520700 h 3181350"/>
                  <a:gd name="connsiteX6" fmla="*/ 680019 w 686369"/>
                  <a:gd name="connsiteY6" fmla="*/ 0 h 3181350"/>
                  <a:gd name="connsiteX0" fmla="*/ 686369 w 686369"/>
                  <a:gd name="connsiteY0" fmla="*/ 2660650 h 2660650"/>
                  <a:gd name="connsiteX1" fmla="*/ 375219 w 686369"/>
                  <a:gd name="connsiteY1" fmla="*/ 2216150 h 2660650"/>
                  <a:gd name="connsiteX2" fmla="*/ 89469 w 686369"/>
                  <a:gd name="connsiteY2" fmla="*/ 1600200 h 2660650"/>
                  <a:gd name="connsiteX3" fmla="*/ 569 w 686369"/>
                  <a:gd name="connsiteY3" fmla="*/ 1054100 h 2660650"/>
                  <a:gd name="connsiteX4" fmla="*/ 121219 w 686369"/>
                  <a:gd name="connsiteY4" fmla="*/ 457200 h 2660650"/>
                  <a:gd name="connsiteX5" fmla="*/ 318069 w 686369"/>
                  <a:gd name="connsiteY5" fmla="*/ 0 h 2660650"/>
                  <a:gd name="connsiteX0" fmla="*/ 686369 w 686369"/>
                  <a:gd name="connsiteY0" fmla="*/ 2203450 h 2203450"/>
                  <a:gd name="connsiteX1" fmla="*/ 375219 w 686369"/>
                  <a:gd name="connsiteY1" fmla="*/ 1758950 h 2203450"/>
                  <a:gd name="connsiteX2" fmla="*/ 89469 w 686369"/>
                  <a:gd name="connsiteY2" fmla="*/ 1143000 h 2203450"/>
                  <a:gd name="connsiteX3" fmla="*/ 569 w 686369"/>
                  <a:gd name="connsiteY3" fmla="*/ 596900 h 2203450"/>
                  <a:gd name="connsiteX4" fmla="*/ 121219 w 686369"/>
                  <a:gd name="connsiteY4" fmla="*/ 0 h 2203450"/>
                  <a:gd name="connsiteX0" fmla="*/ 686369 w 686369"/>
                  <a:gd name="connsiteY0" fmla="*/ 1606550 h 1606550"/>
                  <a:gd name="connsiteX1" fmla="*/ 375219 w 686369"/>
                  <a:gd name="connsiteY1" fmla="*/ 1162050 h 1606550"/>
                  <a:gd name="connsiteX2" fmla="*/ 89469 w 686369"/>
                  <a:gd name="connsiteY2" fmla="*/ 546100 h 1606550"/>
                  <a:gd name="connsiteX3" fmla="*/ 569 w 686369"/>
                  <a:gd name="connsiteY3" fmla="*/ 0 h 160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6369" h="1606550">
                    <a:moveTo>
                      <a:pt x="686369" y="1606550"/>
                    </a:moveTo>
                    <a:cubicBezTo>
                      <a:pt x="580535" y="1472671"/>
                      <a:pt x="474702" y="1338792"/>
                      <a:pt x="375219" y="1162050"/>
                    </a:cubicBezTo>
                    <a:cubicBezTo>
                      <a:pt x="275736" y="985308"/>
                      <a:pt x="151911" y="739775"/>
                      <a:pt x="89469" y="546100"/>
                    </a:cubicBezTo>
                    <a:cubicBezTo>
                      <a:pt x="27027" y="352425"/>
                      <a:pt x="-4723" y="190500"/>
                      <a:pt x="569" y="0"/>
                    </a:cubicBezTo>
                  </a:path>
                </a:pathLst>
              </a:custGeom>
              <a:noFill/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504ED4AF-FFE4-48D5-BACF-D0BF414BA2E5}"/>
                  </a:ext>
                </a:extLst>
              </p:cNvPr>
              <p:cNvSpPr/>
              <p:nvPr/>
            </p:nvSpPr>
            <p:spPr>
              <a:xfrm rot="10800000" flipH="1">
                <a:off x="8192706" y="918821"/>
                <a:ext cx="1655234" cy="2921105"/>
              </a:xfrm>
              <a:custGeom>
                <a:avLst/>
                <a:gdLst>
                  <a:gd name="connsiteX0" fmla="*/ 686369 w 686369"/>
                  <a:gd name="connsiteY0" fmla="*/ 3181350 h 3181350"/>
                  <a:gd name="connsiteX1" fmla="*/ 375219 w 686369"/>
                  <a:gd name="connsiteY1" fmla="*/ 2736850 h 3181350"/>
                  <a:gd name="connsiteX2" fmla="*/ 89469 w 686369"/>
                  <a:gd name="connsiteY2" fmla="*/ 2120900 h 3181350"/>
                  <a:gd name="connsiteX3" fmla="*/ 569 w 686369"/>
                  <a:gd name="connsiteY3" fmla="*/ 1574800 h 3181350"/>
                  <a:gd name="connsiteX4" fmla="*/ 121219 w 686369"/>
                  <a:gd name="connsiteY4" fmla="*/ 977900 h 3181350"/>
                  <a:gd name="connsiteX5" fmla="*/ 318069 w 686369"/>
                  <a:gd name="connsiteY5" fmla="*/ 520700 h 3181350"/>
                  <a:gd name="connsiteX6" fmla="*/ 680019 w 686369"/>
                  <a:gd name="connsiteY6" fmla="*/ 0 h 3181350"/>
                  <a:gd name="connsiteX0" fmla="*/ 686369 w 686369"/>
                  <a:gd name="connsiteY0" fmla="*/ 2660650 h 2660650"/>
                  <a:gd name="connsiteX1" fmla="*/ 375219 w 686369"/>
                  <a:gd name="connsiteY1" fmla="*/ 2216150 h 2660650"/>
                  <a:gd name="connsiteX2" fmla="*/ 89469 w 686369"/>
                  <a:gd name="connsiteY2" fmla="*/ 1600200 h 2660650"/>
                  <a:gd name="connsiteX3" fmla="*/ 569 w 686369"/>
                  <a:gd name="connsiteY3" fmla="*/ 1054100 h 2660650"/>
                  <a:gd name="connsiteX4" fmla="*/ 121219 w 686369"/>
                  <a:gd name="connsiteY4" fmla="*/ 457200 h 2660650"/>
                  <a:gd name="connsiteX5" fmla="*/ 318069 w 686369"/>
                  <a:gd name="connsiteY5" fmla="*/ 0 h 2660650"/>
                  <a:gd name="connsiteX0" fmla="*/ 686369 w 686369"/>
                  <a:gd name="connsiteY0" fmla="*/ 2203450 h 2203450"/>
                  <a:gd name="connsiteX1" fmla="*/ 375219 w 686369"/>
                  <a:gd name="connsiteY1" fmla="*/ 1758950 h 2203450"/>
                  <a:gd name="connsiteX2" fmla="*/ 89469 w 686369"/>
                  <a:gd name="connsiteY2" fmla="*/ 1143000 h 2203450"/>
                  <a:gd name="connsiteX3" fmla="*/ 569 w 686369"/>
                  <a:gd name="connsiteY3" fmla="*/ 596900 h 2203450"/>
                  <a:gd name="connsiteX4" fmla="*/ 121219 w 686369"/>
                  <a:gd name="connsiteY4" fmla="*/ 0 h 2203450"/>
                  <a:gd name="connsiteX0" fmla="*/ 686369 w 686369"/>
                  <a:gd name="connsiteY0" fmla="*/ 1606550 h 1606550"/>
                  <a:gd name="connsiteX1" fmla="*/ 375219 w 686369"/>
                  <a:gd name="connsiteY1" fmla="*/ 1162050 h 1606550"/>
                  <a:gd name="connsiteX2" fmla="*/ 89469 w 686369"/>
                  <a:gd name="connsiteY2" fmla="*/ 546100 h 1606550"/>
                  <a:gd name="connsiteX3" fmla="*/ 569 w 686369"/>
                  <a:gd name="connsiteY3" fmla="*/ 0 h 160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6369" h="1606550">
                    <a:moveTo>
                      <a:pt x="686369" y="1606550"/>
                    </a:moveTo>
                    <a:cubicBezTo>
                      <a:pt x="580535" y="1472671"/>
                      <a:pt x="474702" y="1338792"/>
                      <a:pt x="375219" y="1162050"/>
                    </a:cubicBezTo>
                    <a:cubicBezTo>
                      <a:pt x="275736" y="985308"/>
                      <a:pt x="151911" y="739775"/>
                      <a:pt x="89469" y="546100"/>
                    </a:cubicBezTo>
                    <a:cubicBezTo>
                      <a:pt x="27027" y="352425"/>
                      <a:pt x="-4723" y="190500"/>
                      <a:pt x="569" y="0"/>
                    </a:cubicBezTo>
                  </a:path>
                </a:pathLst>
              </a:custGeom>
              <a:noFill/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pic>
          <p:nvPicPr>
            <p:cNvPr id="106" name="Picture 2">
              <a:extLst>
                <a:ext uri="{FF2B5EF4-FFF2-40B4-BE49-F238E27FC236}">
                  <a16:creationId xmlns:a16="http://schemas.microsoft.com/office/drawing/2014/main" id="{027E2074-796E-4A18-A5AF-BB5C43A8D8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069" y="1"/>
              <a:ext cx="812800" cy="1134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ED8670B-1546-48E0-B9B3-D83E85095F5C}"/>
              </a:ext>
            </a:extLst>
          </p:cNvPr>
          <p:cNvCxnSpPr>
            <a:cxnSpLocks/>
          </p:cNvCxnSpPr>
          <p:nvPr/>
        </p:nvCxnSpPr>
        <p:spPr>
          <a:xfrm flipH="1">
            <a:off x="54426" y="642182"/>
            <a:ext cx="5931014" cy="594206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AEBAF30-CD41-4C0C-9C6B-1AA5997216A0}"/>
              </a:ext>
            </a:extLst>
          </p:cNvPr>
          <p:cNvCxnSpPr>
            <a:cxnSpLocks/>
          </p:cNvCxnSpPr>
          <p:nvPr/>
        </p:nvCxnSpPr>
        <p:spPr>
          <a:xfrm>
            <a:off x="244216" y="624923"/>
            <a:ext cx="5931014" cy="594206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8A260B9A-D98F-46A7-8159-03F70510637F}"/>
                  </a:ext>
                </a:extLst>
              </p:cNvPr>
              <p:cNvSpPr/>
              <p:nvPr/>
            </p:nvSpPr>
            <p:spPr>
              <a:xfrm>
                <a:off x="6615487" y="3782127"/>
                <a:ext cx="5561514" cy="2940933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600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x-IV_mathan" sz="600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func>
                      <m:func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6000">
                            <a:latin typeface="Cambria Math" panose="02040503050406030204" pitchFamily="18" charset="0"/>
                          </a:rPr>
                          <m:t>sinh</m:t>
                        </m:r>
                      </m:fName>
                      <m:e>
                        <m:d>
                          <m:dPr>
                            <m:ctrlPr>
                              <a:rPr lang="en-US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6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6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6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6000" dirty="0">
                    <a:solidFill>
                      <a:srgbClr val="0070C0"/>
                    </a:solidFill>
                  </a:rPr>
                  <a:t> </a:t>
                </a:r>
              </a:p>
              <a:p>
                <a:r>
                  <a:rPr lang="en-US" sz="60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x-IV_mathan" sz="600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func>
                      <m:func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6000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d>
                          <m:dPr>
                            <m:ctrlPr>
                              <a:rPr lang="en-US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6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6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6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6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x-IV_mathan" sz="4800" dirty="0"/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8A260B9A-D98F-46A7-8159-03F7051063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487" y="3782127"/>
                <a:ext cx="5561514" cy="29409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DC0D3D47-E023-405C-A324-4828BDCB243C}"/>
              </a:ext>
            </a:extLst>
          </p:cNvPr>
          <p:cNvGrpSpPr/>
          <p:nvPr/>
        </p:nvGrpSpPr>
        <p:grpSpPr>
          <a:xfrm>
            <a:off x="2222648" y="2010670"/>
            <a:ext cx="2372462" cy="1490511"/>
            <a:chOff x="2222648" y="2010670"/>
            <a:chExt cx="2372462" cy="14905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1323206A-3C9C-4F80-BCA6-8914458BAE24}"/>
                    </a:ext>
                  </a:extLst>
                </p:cNvPr>
                <p:cNvSpPr/>
                <p:nvPr/>
              </p:nvSpPr>
              <p:spPr>
                <a:xfrm>
                  <a:off x="2222648" y="2010670"/>
                  <a:ext cx="2040673" cy="1244251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GB" sz="48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</m:oMath>
                  </a14:m>
                  <a:r>
                    <a:rPr lang="x-IV_mathan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1323206A-3C9C-4F80-BCA6-8914458BAE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2648" y="2010670"/>
                  <a:ext cx="2040673" cy="124425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810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D355535-2C4B-46A9-AC6C-24140E92998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942" y="3501181"/>
              <a:ext cx="1452168" cy="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B96E4DF-E858-42C6-82AF-34EC85E2A288}"/>
                  </a:ext>
                </a:extLst>
              </p:cNvPr>
              <p:cNvSpPr txBox="1"/>
              <p:nvPr/>
            </p:nvSpPr>
            <p:spPr>
              <a:xfrm>
                <a:off x="7024270" y="319710"/>
                <a:ext cx="4762500" cy="3447098"/>
              </a:xfrm>
              <a:prstGeom prst="rect">
                <a:avLst/>
              </a:prstGeom>
              <a:noFill/>
              <a:effectLst>
                <a:softEdge rad="63500"/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4000" dirty="0"/>
                  <a:t>Doppler effect for Accelerating Frame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4000" dirty="0"/>
                  <a:t>Constant proper acceleration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GB" sz="4000" b="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Worldline is a hyperbola (Relativity 105a,b,c)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B96E4DF-E858-42C6-82AF-34EC85E2A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4270" y="319710"/>
                <a:ext cx="4762500" cy="3447098"/>
              </a:xfrm>
              <a:prstGeom prst="rect">
                <a:avLst/>
              </a:prstGeom>
              <a:blipFill>
                <a:blip r:embed="rId10"/>
                <a:stretch>
                  <a:fillRect l="-6394" t="-4417" r="-3069" b="-6184"/>
                </a:stretch>
              </a:blipFill>
              <a:effectLst>
                <a:softEdge rad="63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4841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2090">
        <p:fade/>
      </p:transition>
    </mc:Choice>
    <mc:Fallback xmlns="">
      <p:transition spd="med" advTm="420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/>
      <p:bldP spid="2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7B4C347D-F887-450B-A3E6-EE678C8C7840}"/>
              </a:ext>
            </a:extLst>
          </p:cNvPr>
          <p:cNvGrpSpPr/>
          <p:nvPr/>
        </p:nvGrpSpPr>
        <p:grpSpPr>
          <a:xfrm>
            <a:off x="66313" y="255105"/>
            <a:ext cx="6611538" cy="6347790"/>
            <a:chOff x="5573486" y="319710"/>
            <a:chExt cx="6611538" cy="634779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3F621A8-86F7-4792-ADA5-2B879584F4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585" t="5535" r="40396" b="6728"/>
            <a:stretch/>
          </p:blipFill>
          <p:spPr>
            <a:xfrm>
              <a:off x="5573486" y="452511"/>
              <a:ext cx="6139542" cy="6153150"/>
            </a:xfrm>
            <a:prstGeom prst="rect">
              <a:avLst/>
            </a:prstGeom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24D9694-25F1-433C-8F2E-70F4542D4D5C}"/>
                </a:ext>
              </a:extLst>
            </p:cNvPr>
            <p:cNvGrpSpPr/>
            <p:nvPr/>
          </p:nvGrpSpPr>
          <p:grpSpPr>
            <a:xfrm>
              <a:off x="5689600" y="319710"/>
              <a:ext cx="6495424" cy="6347790"/>
              <a:chOff x="-1179482" y="-2283693"/>
              <a:chExt cx="6495424" cy="6347790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80050739-9EDC-46F8-AC23-DD774228E4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81033" y="-2082019"/>
                <a:ext cx="0" cy="6146116"/>
              </a:xfrm>
              <a:prstGeom prst="straightConnector1">
                <a:avLst/>
              </a:prstGeom>
              <a:ln w="5715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426E0F47-D591-4696-BE00-92E104898B7D}"/>
                      </a:ext>
                    </a:extLst>
                  </p:cNvPr>
                  <p:cNvSpPr txBox="1"/>
                  <p:nvPr/>
                </p:nvSpPr>
                <p:spPr>
                  <a:xfrm>
                    <a:off x="4727832" y="717446"/>
                    <a:ext cx="588110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426E0F47-D591-4696-BE00-92E104898B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7832" y="717446"/>
                    <a:ext cx="588110" cy="70788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744BAB2F-D2B2-4BBA-8757-CB79A097B23A}"/>
                      </a:ext>
                    </a:extLst>
                  </p:cNvPr>
                  <p:cNvSpPr txBox="1"/>
                  <p:nvPr/>
                </p:nvSpPr>
                <p:spPr>
                  <a:xfrm>
                    <a:off x="1847814" y="-2283693"/>
                    <a:ext cx="750205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CA" sz="40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744BAB2F-D2B2-4BBA-8757-CB79A097B2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47814" y="-2283693"/>
                    <a:ext cx="750205" cy="70788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F60165DD-D564-4A0C-9F78-0C94271437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179482" y="945997"/>
                <a:ext cx="5907314" cy="0"/>
              </a:xfrm>
              <a:prstGeom prst="straightConnector1">
                <a:avLst/>
              </a:prstGeom>
              <a:ln w="5715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7C93533-0248-40D4-8BFF-B2C3547722F0}"/>
              </a:ext>
            </a:extLst>
          </p:cNvPr>
          <p:cNvGrpSpPr/>
          <p:nvPr/>
        </p:nvGrpSpPr>
        <p:grpSpPr>
          <a:xfrm>
            <a:off x="3019933" y="-984340"/>
            <a:ext cx="5455851" cy="9144000"/>
            <a:chOff x="6490343" y="-1091381"/>
            <a:chExt cx="5455851" cy="9144000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B94F25B-4136-4276-9A4D-09B04650D08D}"/>
                </a:ext>
              </a:extLst>
            </p:cNvPr>
            <p:cNvGrpSpPr/>
            <p:nvPr/>
          </p:nvGrpSpPr>
          <p:grpSpPr>
            <a:xfrm>
              <a:off x="7048451" y="-44450"/>
              <a:ext cx="3127020" cy="6965950"/>
              <a:chOff x="7048451" y="-44450"/>
              <a:chExt cx="3127020" cy="6965950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C1EAD07F-246E-4DB8-9AE6-7753E11C8A93}"/>
                  </a:ext>
                </a:extLst>
              </p:cNvPr>
              <p:cNvGrpSpPr/>
              <p:nvPr/>
            </p:nvGrpSpPr>
            <p:grpSpPr>
              <a:xfrm>
                <a:off x="7048451" y="1918357"/>
                <a:ext cx="1111568" cy="3016991"/>
                <a:chOff x="4723570" y="360362"/>
                <a:chExt cx="2121730" cy="6141905"/>
              </a:xfrm>
            </p:grpSpPr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92132337-92FF-4A2D-8229-F7FF56FAA4CD}"/>
                    </a:ext>
                  </a:extLst>
                </p:cNvPr>
                <p:cNvSpPr/>
                <p:nvPr/>
              </p:nvSpPr>
              <p:spPr>
                <a:xfrm>
                  <a:off x="4724400" y="360362"/>
                  <a:ext cx="2120900" cy="3073400"/>
                </a:xfrm>
                <a:custGeom>
                  <a:avLst/>
                  <a:gdLst>
                    <a:gd name="connsiteX0" fmla="*/ 0 w 2120900"/>
                    <a:gd name="connsiteY0" fmla="*/ 3073400 h 3073400"/>
                    <a:gd name="connsiteX1" fmla="*/ 31750 w 2120900"/>
                    <a:gd name="connsiteY1" fmla="*/ 2781300 h 3073400"/>
                    <a:gd name="connsiteX2" fmla="*/ 139700 w 2120900"/>
                    <a:gd name="connsiteY2" fmla="*/ 2470150 h 3073400"/>
                    <a:gd name="connsiteX3" fmla="*/ 361950 w 2120900"/>
                    <a:gd name="connsiteY3" fmla="*/ 2070100 h 3073400"/>
                    <a:gd name="connsiteX4" fmla="*/ 673100 w 2120900"/>
                    <a:gd name="connsiteY4" fmla="*/ 1625600 h 3073400"/>
                    <a:gd name="connsiteX5" fmla="*/ 1104900 w 2120900"/>
                    <a:gd name="connsiteY5" fmla="*/ 1098550 h 3073400"/>
                    <a:gd name="connsiteX6" fmla="*/ 2120900 w 2120900"/>
                    <a:gd name="connsiteY6" fmla="*/ 0 h 307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0900" h="3073400">
                      <a:moveTo>
                        <a:pt x="0" y="3073400"/>
                      </a:moveTo>
                      <a:cubicBezTo>
                        <a:pt x="4233" y="2977621"/>
                        <a:pt x="8467" y="2881842"/>
                        <a:pt x="31750" y="2781300"/>
                      </a:cubicBezTo>
                      <a:cubicBezTo>
                        <a:pt x="55033" y="2680758"/>
                        <a:pt x="84667" y="2588683"/>
                        <a:pt x="139700" y="2470150"/>
                      </a:cubicBezTo>
                      <a:cubicBezTo>
                        <a:pt x="194733" y="2351617"/>
                        <a:pt x="273050" y="2210858"/>
                        <a:pt x="361950" y="2070100"/>
                      </a:cubicBezTo>
                      <a:cubicBezTo>
                        <a:pt x="450850" y="1929342"/>
                        <a:pt x="549275" y="1787525"/>
                        <a:pt x="673100" y="1625600"/>
                      </a:cubicBezTo>
                      <a:cubicBezTo>
                        <a:pt x="796925" y="1463675"/>
                        <a:pt x="863600" y="1369483"/>
                        <a:pt x="1104900" y="1098550"/>
                      </a:cubicBezTo>
                      <a:cubicBezTo>
                        <a:pt x="1346200" y="827617"/>
                        <a:pt x="1733550" y="413808"/>
                        <a:pt x="2120900" y="0"/>
                      </a:cubicBezTo>
                    </a:path>
                  </a:pathLst>
                </a:custGeom>
                <a:noFill/>
                <a:ln w="12700">
                  <a:solidFill>
                    <a:srgbClr val="FF535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9E56B12D-15B0-49DD-AB66-1B526EC346A8}"/>
                    </a:ext>
                  </a:extLst>
                </p:cNvPr>
                <p:cNvSpPr/>
                <p:nvPr/>
              </p:nvSpPr>
              <p:spPr>
                <a:xfrm flipV="1">
                  <a:off x="4723570" y="3428867"/>
                  <a:ext cx="2120900" cy="3073400"/>
                </a:xfrm>
                <a:custGeom>
                  <a:avLst/>
                  <a:gdLst>
                    <a:gd name="connsiteX0" fmla="*/ 0 w 2120900"/>
                    <a:gd name="connsiteY0" fmla="*/ 3073400 h 3073400"/>
                    <a:gd name="connsiteX1" fmla="*/ 31750 w 2120900"/>
                    <a:gd name="connsiteY1" fmla="*/ 2781300 h 3073400"/>
                    <a:gd name="connsiteX2" fmla="*/ 139700 w 2120900"/>
                    <a:gd name="connsiteY2" fmla="*/ 2470150 h 3073400"/>
                    <a:gd name="connsiteX3" fmla="*/ 361950 w 2120900"/>
                    <a:gd name="connsiteY3" fmla="*/ 2070100 h 3073400"/>
                    <a:gd name="connsiteX4" fmla="*/ 673100 w 2120900"/>
                    <a:gd name="connsiteY4" fmla="*/ 1625600 h 3073400"/>
                    <a:gd name="connsiteX5" fmla="*/ 1104900 w 2120900"/>
                    <a:gd name="connsiteY5" fmla="*/ 1098550 h 3073400"/>
                    <a:gd name="connsiteX6" fmla="*/ 2120900 w 2120900"/>
                    <a:gd name="connsiteY6" fmla="*/ 0 h 307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0900" h="3073400">
                      <a:moveTo>
                        <a:pt x="0" y="3073400"/>
                      </a:moveTo>
                      <a:cubicBezTo>
                        <a:pt x="4233" y="2977621"/>
                        <a:pt x="8467" y="2881842"/>
                        <a:pt x="31750" y="2781300"/>
                      </a:cubicBezTo>
                      <a:cubicBezTo>
                        <a:pt x="55033" y="2680758"/>
                        <a:pt x="84667" y="2588683"/>
                        <a:pt x="139700" y="2470150"/>
                      </a:cubicBezTo>
                      <a:cubicBezTo>
                        <a:pt x="194733" y="2351617"/>
                        <a:pt x="273050" y="2210858"/>
                        <a:pt x="361950" y="2070100"/>
                      </a:cubicBezTo>
                      <a:cubicBezTo>
                        <a:pt x="450850" y="1929342"/>
                        <a:pt x="549275" y="1787525"/>
                        <a:pt x="673100" y="1625600"/>
                      </a:cubicBezTo>
                      <a:cubicBezTo>
                        <a:pt x="796925" y="1463675"/>
                        <a:pt x="863600" y="1369483"/>
                        <a:pt x="1104900" y="1098550"/>
                      </a:cubicBezTo>
                      <a:cubicBezTo>
                        <a:pt x="1346200" y="827617"/>
                        <a:pt x="1733550" y="413808"/>
                        <a:pt x="2120900" y="0"/>
                      </a:cubicBezTo>
                    </a:path>
                  </a:pathLst>
                </a:custGeom>
                <a:noFill/>
                <a:ln w="12700">
                  <a:solidFill>
                    <a:srgbClr val="FF535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B243480E-AC1B-4C7D-B103-58F202AE02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30603" y="-44450"/>
                <a:ext cx="2121914" cy="2092005"/>
              </a:xfrm>
              <a:prstGeom prst="line">
                <a:avLst/>
              </a:prstGeom>
              <a:ln w="12700">
                <a:solidFill>
                  <a:srgbClr val="FF5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9C3749A6-2E71-4FB9-9A81-461467D910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16513" y="4891564"/>
                <a:ext cx="2058958" cy="2029936"/>
              </a:xfrm>
              <a:prstGeom prst="line">
                <a:avLst/>
              </a:prstGeom>
              <a:ln w="12700">
                <a:solidFill>
                  <a:srgbClr val="FF5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9DDDB0C-1A8C-4935-A7D5-E44FE2DD5091}"/>
                </a:ext>
              </a:extLst>
            </p:cNvPr>
            <p:cNvGrpSpPr/>
            <p:nvPr/>
          </p:nvGrpSpPr>
          <p:grpSpPr>
            <a:xfrm>
              <a:off x="7556195" y="57150"/>
              <a:ext cx="2803909" cy="6902450"/>
              <a:chOff x="7575245" y="57150"/>
              <a:chExt cx="2803909" cy="6902450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494BF58A-395A-456F-806C-4EA40A3A39D2}"/>
                  </a:ext>
                </a:extLst>
              </p:cNvPr>
              <p:cNvGrpSpPr/>
              <p:nvPr/>
            </p:nvGrpSpPr>
            <p:grpSpPr>
              <a:xfrm>
                <a:off x="7575245" y="529619"/>
                <a:ext cx="2121730" cy="5758744"/>
                <a:chOff x="4723570" y="360362"/>
                <a:chExt cx="2121730" cy="6141905"/>
              </a:xfrm>
            </p:grpSpPr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525FC789-B8B8-4494-AE0E-654D3FEC761B}"/>
                    </a:ext>
                  </a:extLst>
                </p:cNvPr>
                <p:cNvSpPr/>
                <p:nvPr/>
              </p:nvSpPr>
              <p:spPr>
                <a:xfrm>
                  <a:off x="4724400" y="360362"/>
                  <a:ext cx="2120900" cy="3073400"/>
                </a:xfrm>
                <a:custGeom>
                  <a:avLst/>
                  <a:gdLst>
                    <a:gd name="connsiteX0" fmla="*/ 0 w 2120900"/>
                    <a:gd name="connsiteY0" fmla="*/ 3073400 h 3073400"/>
                    <a:gd name="connsiteX1" fmla="*/ 31750 w 2120900"/>
                    <a:gd name="connsiteY1" fmla="*/ 2781300 h 3073400"/>
                    <a:gd name="connsiteX2" fmla="*/ 139700 w 2120900"/>
                    <a:gd name="connsiteY2" fmla="*/ 2470150 h 3073400"/>
                    <a:gd name="connsiteX3" fmla="*/ 361950 w 2120900"/>
                    <a:gd name="connsiteY3" fmla="*/ 2070100 h 3073400"/>
                    <a:gd name="connsiteX4" fmla="*/ 673100 w 2120900"/>
                    <a:gd name="connsiteY4" fmla="*/ 1625600 h 3073400"/>
                    <a:gd name="connsiteX5" fmla="*/ 1104900 w 2120900"/>
                    <a:gd name="connsiteY5" fmla="*/ 1098550 h 3073400"/>
                    <a:gd name="connsiteX6" fmla="*/ 2120900 w 2120900"/>
                    <a:gd name="connsiteY6" fmla="*/ 0 h 307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0900" h="3073400">
                      <a:moveTo>
                        <a:pt x="0" y="3073400"/>
                      </a:moveTo>
                      <a:cubicBezTo>
                        <a:pt x="4233" y="2977621"/>
                        <a:pt x="8467" y="2881842"/>
                        <a:pt x="31750" y="2781300"/>
                      </a:cubicBezTo>
                      <a:cubicBezTo>
                        <a:pt x="55033" y="2680758"/>
                        <a:pt x="84667" y="2588683"/>
                        <a:pt x="139700" y="2470150"/>
                      </a:cubicBezTo>
                      <a:cubicBezTo>
                        <a:pt x="194733" y="2351617"/>
                        <a:pt x="273050" y="2210858"/>
                        <a:pt x="361950" y="2070100"/>
                      </a:cubicBezTo>
                      <a:cubicBezTo>
                        <a:pt x="450850" y="1929342"/>
                        <a:pt x="549275" y="1787525"/>
                        <a:pt x="673100" y="1625600"/>
                      </a:cubicBezTo>
                      <a:cubicBezTo>
                        <a:pt x="796925" y="1463675"/>
                        <a:pt x="863600" y="1369483"/>
                        <a:pt x="1104900" y="1098550"/>
                      </a:cubicBezTo>
                      <a:cubicBezTo>
                        <a:pt x="1346200" y="827617"/>
                        <a:pt x="1733550" y="413808"/>
                        <a:pt x="2120900" y="0"/>
                      </a:cubicBezTo>
                    </a:path>
                  </a:pathLst>
                </a:custGeom>
                <a:noFill/>
                <a:ln w="12700">
                  <a:solidFill>
                    <a:srgbClr val="FF535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CE7714C0-954E-4F95-ACE3-B586E993A2C9}"/>
                    </a:ext>
                  </a:extLst>
                </p:cNvPr>
                <p:cNvSpPr/>
                <p:nvPr/>
              </p:nvSpPr>
              <p:spPr>
                <a:xfrm flipV="1">
                  <a:off x="4723570" y="3428867"/>
                  <a:ext cx="2120900" cy="3073400"/>
                </a:xfrm>
                <a:custGeom>
                  <a:avLst/>
                  <a:gdLst>
                    <a:gd name="connsiteX0" fmla="*/ 0 w 2120900"/>
                    <a:gd name="connsiteY0" fmla="*/ 3073400 h 3073400"/>
                    <a:gd name="connsiteX1" fmla="*/ 31750 w 2120900"/>
                    <a:gd name="connsiteY1" fmla="*/ 2781300 h 3073400"/>
                    <a:gd name="connsiteX2" fmla="*/ 139700 w 2120900"/>
                    <a:gd name="connsiteY2" fmla="*/ 2470150 h 3073400"/>
                    <a:gd name="connsiteX3" fmla="*/ 361950 w 2120900"/>
                    <a:gd name="connsiteY3" fmla="*/ 2070100 h 3073400"/>
                    <a:gd name="connsiteX4" fmla="*/ 673100 w 2120900"/>
                    <a:gd name="connsiteY4" fmla="*/ 1625600 h 3073400"/>
                    <a:gd name="connsiteX5" fmla="*/ 1104900 w 2120900"/>
                    <a:gd name="connsiteY5" fmla="*/ 1098550 h 3073400"/>
                    <a:gd name="connsiteX6" fmla="*/ 2120900 w 2120900"/>
                    <a:gd name="connsiteY6" fmla="*/ 0 h 307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0900" h="3073400">
                      <a:moveTo>
                        <a:pt x="0" y="3073400"/>
                      </a:moveTo>
                      <a:cubicBezTo>
                        <a:pt x="4233" y="2977621"/>
                        <a:pt x="8467" y="2881842"/>
                        <a:pt x="31750" y="2781300"/>
                      </a:cubicBezTo>
                      <a:cubicBezTo>
                        <a:pt x="55033" y="2680758"/>
                        <a:pt x="84667" y="2588683"/>
                        <a:pt x="139700" y="2470150"/>
                      </a:cubicBezTo>
                      <a:cubicBezTo>
                        <a:pt x="194733" y="2351617"/>
                        <a:pt x="273050" y="2210858"/>
                        <a:pt x="361950" y="2070100"/>
                      </a:cubicBezTo>
                      <a:cubicBezTo>
                        <a:pt x="450850" y="1929342"/>
                        <a:pt x="549275" y="1787525"/>
                        <a:pt x="673100" y="1625600"/>
                      </a:cubicBezTo>
                      <a:cubicBezTo>
                        <a:pt x="796925" y="1463675"/>
                        <a:pt x="863600" y="1369483"/>
                        <a:pt x="1104900" y="1098550"/>
                      </a:cubicBezTo>
                      <a:cubicBezTo>
                        <a:pt x="1346200" y="827617"/>
                        <a:pt x="1733550" y="413808"/>
                        <a:pt x="2120900" y="0"/>
                      </a:cubicBezTo>
                    </a:path>
                  </a:pathLst>
                </a:custGeom>
                <a:noFill/>
                <a:ln w="12700">
                  <a:solidFill>
                    <a:srgbClr val="FF535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69DA31B7-B909-473F-BAA9-674857DB70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27628" y="57150"/>
                <a:ext cx="547142" cy="539430"/>
              </a:xfrm>
              <a:prstGeom prst="line">
                <a:avLst/>
              </a:prstGeom>
              <a:ln w="12700">
                <a:solidFill>
                  <a:srgbClr val="FF5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8843E47A-619E-46EA-81CC-C09B40EAAB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28422" y="6219449"/>
                <a:ext cx="750732" cy="740151"/>
              </a:xfrm>
              <a:prstGeom prst="line">
                <a:avLst/>
              </a:prstGeom>
              <a:ln w="12700">
                <a:solidFill>
                  <a:srgbClr val="FF5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1AE8406-C32D-4B20-8C95-1BC9385ADC91}"/>
                </a:ext>
              </a:extLst>
            </p:cNvPr>
            <p:cNvGrpSpPr/>
            <p:nvPr/>
          </p:nvGrpSpPr>
          <p:grpSpPr>
            <a:xfrm>
              <a:off x="8114305" y="66707"/>
              <a:ext cx="2121730" cy="6709420"/>
              <a:chOff x="4723570" y="360362"/>
              <a:chExt cx="2121730" cy="6141905"/>
            </a:xfrm>
          </p:grpSpPr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BE39F746-6708-4DB8-A6F2-B2BA016354EB}"/>
                  </a:ext>
                </a:extLst>
              </p:cNvPr>
              <p:cNvSpPr/>
              <p:nvPr/>
            </p:nvSpPr>
            <p:spPr>
              <a:xfrm>
                <a:off x="4724400" y="360362"/>
                <a:ext cx="2120900" cy="3073400"/>
              </a:xfrm>
              <a:custGeom>
                <a:avLst/>
                <a:gdLst>
                  <a:gd name="connsiteX0" fmla="*/ 0 w 2120900"/>
                  <a:gd name="connsiteY0" fmla="*/ 3073400 h 3073400"/>
                  <a:gd name="connsiteX1" fmla="*/ 31750 w 2120900"/>
                  <a:gd name="connsiteY1" fmla="*/ 2781300 h 3073400"/>
                  <a:gd name="connsiteX2" fmla="*/ 139700 w 2120900"/>
                  <a:gd name="connsiteY2" fmla="*/ 2470150 h 3073400"/>
                  <a:gd name="connsiteX3" fmla="*/ 361950 w 2120900"/>
                  <a:gd name="connsiteY3" fmla="*/ 2070100 h 3073400"/>
                  <a:gd name="connsiteX4" fmla="*/ 673100 w 2120900"/>
                  <a:gd name="connsiteY4" fmla="*/ 1625600 h 3073400"/>
                  <a:gd name="connsiteX5" fmla="*/ 1104900 w 2120900"/>
                  <a:gd name="connsiteY5" fmla="*/ 1098550 h 3073400"/>
                  <a:gd name="connsiteX6" fmla="*/ 2120900 w 2120900"/>
                  <a:gd name="connsiteY6" fmla="*/ 0 h 307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0900" h="3073400">
                    <a:moveTo>
                      <a:pt x="0" y="3073400"/>
                    </a:moveTo>
                    <a:cubicBezTo>
                      <a:pt x="4233" y="2977621"/>
                      <a:pt x="8467" y="2881842"/>
                      <a:pt x="31750" y="2781300"/>
                    </a:cubicBezTo>
                    <a:cubicBezTo>
                      <a:pt x="55033" y="2680758"/>
                      <a:pt x="84667" y="2588683"/>
                      <a:pt x="139700" y="2470150"/>
                    </a:cubicBezTo>
                    <a:cubicBezTo>
                      <a:pt x="194733" y="2351617"/>
                      <a:pt x="273050" y="2210858"/>
                      <a:pt x="361950" y="2070100"/>
                    </a:cubicBezTo>
                    <a:cubicBezTo>
                      <a:pt x="450850" y="1929342"/>
                      <a:pt x="549275" y="1787525"/>
                      <a:pt x="673100" y="1625600"/>
                    </a:cubicBezTo>
                    <a:cubicBezTo>
                      <a:pt x="796925" y="1463675"/>
                      <a:pt x="863600" y="1369483"/>
                      <a:pt x="1104900" y="1098550"/>
                    </a:cubicBezTo>
                    <a:cubicBezTo>
                      <a:pt x="1346200" y="827617"/>
                      <a:pt x="1733550" y="413808"/>
                      <a:pt x="2120900" y="0"/>
                    </a:cubicBezTo>
                  </a:path>
                </a:pathLst>
              </a:custGeom>
              <a:noFill/>
              <a:ln w="12700">
                <a:solidFill>
                  <a:srgbClr val="FF53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095B515B-DF6F-43F6-ABFA-A1B9E54D3C62}"/>
                  </a:ext>
                </a:extLst>
              </p:cNvPr>
              <p:cNvSpPr/>
              <p:nvPr/>
            </p:nvSpPr>
            <p:spPr>
              <a:xfrm flipV="1">
                <a:off x="4723570" y="3428867"/>
                <a:ext cx="2120900" cy="3073400"/>
              </a:xfrm>
              <a:custGeom>
                <a:avLst/>
                <a:gdLst>
                  <a:gd name="connsiteX0" fmla="*/ 0 w 2120900"/>
                  <a:gd name="connsiteY0" fmla="*/ 3073400 h 3073400"/>
                  <a:gd name="connsiteX1" fmla="*/ 31750 w 2120900"/>
                  <a:gd name="connsiteY1" fmla="*/ 2781300 h 3073400"/>
                  <a:gd name="connsiteX2" fmla="*/ 139700 w 2120900"/>
                  <a:gd name="connsiteY2" fmla="*/ 2470150 h 3073400"/>
                  <a:gd name="connsiteX3" fmla="*/ 361950 w 2120900"/>
                  <a:gd name="connsiteY3" fmla="*/ 2070100 h 3073400"/>
                  <a:gd name="connsiteX4" fmla="*/ 673100 w 2120900"/>
                  <a:gd name="connsiteY4" fmla="*/ 1625600 h 3073400"/>
                  <a:gd name="connsiteX5" fmla="*/ 1104900 w 2120900"/>
                  <a:gd name="connsiteY5" fmla="*/ 1098550 h 3073400"/>
                  <a:gd name="connsiteX6" fmla="*/ 2120900 w 2120900"/>
                  <a:gd name="connsiteY6" fmla="*/ 0 h 307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0900" h="3073400">
                    <a:moveTo>
                      <a:pt x="0" y="3073400"/>
                    </a:moveTo>
                    <a:cubicBezTo>
                      <a:pt x="4233" y="2977621"/>
                      <a:pt x="8467" y="2881842"/>
                      <a:pt x="31750" y="2781300"/>
                    </a:cubicBezTo>
                    <a:cubicBezTo>
                      <a:pt x="55033" y="2680758"/>
                      <a:pt x="84667" y="2588683"/>
                      <a:pt x="139700" y="2470150"/>
                    </a:cubicBezTo>
                    <a:cubicBezTo>
                      <a:pt x="194733" y="2351617"/>
                      <a:pt x="273050" y="2210858"/>
                      <a:pt x="361950" y="2070100"/>
                    </a:cubicBezTo>
                    <a:cubicBezTo>
                      <a:pt x="450850" y="1929342"/>
                      <a:pt x="549275" y="1787525"/>
                      <a:pt x="673100" y="1625600"/>
                    </a:cubicBezTo>
                    <a:cubicBezTo>
                      <a:pt x="796925" y="1463675"/>
                      <a:pt x="863600" y="1369483"/>
                      <a:pt x="1104900" y="1098550"/>
                    </a:cubicBezTo>
                    <a:cubicBezTo>
                      <a:pt x="1346200" y="827617"/>
                      <a:pt x="1733550" y="413808"/>
                      <a:pt x="2120900" y="0"/>
                    </a:cubicBezTo>
                  </a:path>
                </a:pathLst>
              </a:custGeom>
              <a:noFill/>
              <a:ln w="12700">
                <a:solidFill>
                  <a:srgbClr val="FF53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E6A33EF-AA9E-424D-9253-EA4201CA2597}"/>
                </a:ext>
              </a:extLst>
            </p:cNvPr>
            <p:cNvGrpSpPr/>
            <p:nvPr/>
          </p:nvGrpSpPr>
          <p:grpSpPr>
            <a:xfrm>
              <a:off x="8628793" y="-406558"/>
              <a:ext cx="2121730" cy="7655946"/>
              <a:chOff x="4723570" y="360362"/>
              <a:chExt cx="2121730" cy="6141905"/>
            </a:xfrm>
          </p:grpSpPr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B0AC6E94-34FF-4958-80D9-A871337E8198}"/>
                  </a:ext>
                </a:extLst>
              </p:cNvPr>
              <p:cNvSpPr/>
              <p:nvPr/>
            </p:nvSpPr>
            <p:spPr>
              <a:xfrm>
                <a:off x="4724400" y="360362"/>
                <a:ext cx="2120900" cy="3073400"/>
              </a:xfrm>
              <a:custGeom>
                <a:avLst/>
                <a:gdLst>
                  <a:gd name="connsiteX0" fmla="*/ 0 w 2120900"/>
                  <a:gd name="connsiteY0" fmla="*/ 3073400 h 3073400"/>
                  <a:gd name="connsiteX1" fmla="*/ 31750 w 2120900"/>
                  <a:gd name="connsiteY1" fmla="*/ 2781300 h 3073400"/>
                  <a:gd name="connsiteX2" fmla="*/ 139700 w 2120900"/>
                  <a:gd name="connsiteY2" fmla="*/ 2470150 h 3073400"/>
                  <a:gd name="connsiteX3" fmla="*/ 361950 w 2120900"/>
                  <a:gd name="connsiteY3" fmla="*/ 2070100 h 3073400"/>
                  <a:gd name="connsiteX4" fmla="*/ 673100 w 2120900"/>
                  <a:gd name="connsiteY4" fmla="*/ 1625600 h 3073400"/>
                  <a:gd name="connsiteX5" fmla="*/ 1104900 w 2120900"/>
                  <a:gd name="connsiteY5" fmla="*/ 1098550 h 3073400"/>
                  <a:gd name="connsiteX6" fmla="*/ 2120900 w 2120900"/>
                  <a:gd name="connsiteY6" fmla="*/ 0 h 307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0900" h="3073400">
                    <a:moveTo>
                      <a:pt x="0" y="3073400"/>
                    </a:moveTo>
                    <a:cubicBezTo>
                      <a:pt x="4233" y="2977621"/>
                      <a:pt x="8467" y="2881842"/>
                      <a:pt x="31750" y="2781300"/>
                    </a:cubicBezTo>
                    <a:cubicBezTo>
                      <a:pt x="55033" y="2680758"/>
                      <a:pt x="84667" y="2588683"/>
                      <a:pt x="139700" y="2470150"/>
                    </a:cubicBezTo>
                    <a:cubicBezTo>
                      <a:pt x="194733" y="2351617"/>
                      <a:pt x="273050" y="2210858"/>
                      <a:pt x="361950" y="2070100"/>
                    </a:cubicBezTo>
                    <a:cubicBezTo>
                      <a:pt x="450850" y="1929342"/>
                      <a:pt x="549275" y="1787525"/>
                      <a:pt x="673100" y="1625600"/>
                    </a:cubicBezTo>
                    <a:cubicBezTo>
                      <a:pt x="796925" y="1463675"/>
                      <a:pt x="863600" y="1369483"/>
                      <a:pt x="1104900" y="1098550"/>
                    </a:cubicBezTo>
                    <a:cubicBezTo>
                      <a:pt x="1346200" y="827617"/>
                      <a:pt x="1733550" y="413808"/>
                      <a:pt x="2120900" y="0"/>
                    </a:cubicBezTo>
                  </a:path>
                </a:pathLst>
              </a:custGeom>
              <a:noFill/>
              <a:ln w="12700">
                <a:solidFill>
                  <a:srgbClr val="FF53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B5F0C761-E039-40D6-9A3A-83E7A68B1A2E}"/>
                  </a:ext>
                </a:extLst>
              </p:cNvPr>
              <p:cNvSpPr/>
              <p:nvPr/>
            </p:nvSpPr>
            <p:spPr>
              <a:xfrm flipV="1">
                <a:off x="4723570" y="3428867"/>
                <a:ext cx="2120900" cy="3073400"/>
              </a:xfrm>
              <a:custGeom>
                <a:avLst/>
                <a:gdLst>
                  <a:gd name="connsiteX0" fmla="*/ 0 w 2120900"/>
                  <a:gd name="connsiteY0" fmla="*/ 3073400 h 3073400"/>
                  <a:gd name="connsiteX1" fmla="*/ 31750 w 2120900"/>
                  <a:gd name="connsiteY1" fmla="*/ 2781300 h 3073400"/>
                  <a:gd name="connsiteX2" fmla="*/ 139700 w 2120900"/>
                  <a:gd name="connsiteY2" fmla="*/ 2470150 h 3073400"/>
                  <a:gd name="connsiteX3" fmla="*/ 361950 w 2120900"/>
                  <a:gd name="connsiteY3" fmla="*/ 2070100 h 3073400"/>
                  <a:gd name="connsiteX4" fmla="*/ 673100 w 2120900"/>
                  <a:gd name="connsiteY4" fmla="*/ 1625600 h 3073400"/>
                  <a:gd name="connsiteX5" fmla="*/ 1104900 w 2120900"/>
                  <a:gd name="connsiteY5" fmla="*/ 1098550 h 3073400"/>
                  <a:gd name="connsiteX6" fmla="*/ 2120900 w 2120900"/>
                  <a:gd name="connsiteY6" fmla="*/ 0 h 307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0900" h="3073400">
                    <a:moveTo>
                      <a:pt x="0" y="3073400"/>
                    </a:moveTo>
                    <a:cubicBezTo>
                      <a:pt x="4233" y="2977621"/>
                      <a:pt x="8467" y="2881842"/>
                      <a:pt x="31750" y="2781300"/>
                    </a:cubicBezTo>
                    <a:cubicBezTo>
                      <a:pt x="55033" y="2680758"/>
                      <a:pt x="84667" y="2588683"/>
                      <a:pt x="139700" y="2470150"/>
                    </a:cubicBezTo>
                    <a:cubicBezTo>
                      <a:pt x="194733" y="2351617"/>
                      <a:pt x="273050" y="2210858"/>
                      <a:pt x="361950" y="2070100"/>
                    </a:cubicBezTo>
                    <a:cubicBezTo>
                      <a:pt x="450850" y="1929342"/>
                      <a:pt x="549275" y="1787525"/>
                      <a:pt x="673100" y="1625600"/>
                    </a:cubicBezTo>
                    <a:cubicBezTo>
                      <a:pt x="796925" y="1463675"/>
                      <a:pt x="863600" y="1369483"/>
                      <a:pt x="1104900" y="1098550"/>
                    </a:cubicBezTo>
                    <a:cubicBezTo>
                      <a:pt x="1346200" y="827617"/>
                      <a:pt x="1733550" y="413808"/>
                      <a:pt x="2120900" y="0"/>
                    </a:cubicBezTo>
                  </a:path>
                </a:pathLst>
              </a:custGeom>
              <a:noFill/>
              <a:ln w="12700">
                <a:solidFill>
                  <a:srgbClr val="FF53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9573FAE6-BEBD-4E96-838A-92D8E48D871B}"/>
                </a:ext>
              </a:extLst>
            </p:cNvPr>
            <p:cNvGrpSpPr/>
            <p:nvPr/>
          </p:nvGrpSpPr>
          <p:grpSpPr>
            <a:xfrm>
              <a:off x="9178758" y="-952500"/>
              <a:ext cx="2121730" cy="8735406"/>
              <a:chOff x="4723570" y="360362"/>
              <a:chExt cx="2121730" cy="6141905"/>
            </a:xfrm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A535540B-739D-4B52-BD55-38532C7D3CA1}"/>
                  </a:ext>
                </a:extLst>
              </p:cNvPr>
              <p:cNvSpPr/>
              <p:nvPr/>
            </p:nvSpPr>
            <p:spPr>
              <a:xfrm>
                <a:off x="4724400" y="360362"/>
                <a:ext cx="2120900" cy="3073400"/>
              </a:xfrm>
              <a:custGeom>
                <a:avLst/>
                <a:gdLst>
                  <a:gd name="connsiteX0" fmla="*/ 0 w 2120900"/>
                  <a:gd name="connsiteY0" fmla="*/ 3073400 h 3073400"/>
                  <a:gd name="connsiteX1" fmla="*/ 31750 w 2120900"/>
                  <a:gd name="connsiteY1" fmla="*/ 2781300 h 3073400"/>
                  <a:gd name="connsiteX2" fmla="*/ 139700 w 2120900"/>
                  <a:gd name="connsiteY2" fmla="*/ 2470150 h 3073400"/>
                  <a:gd name="connsiteX3" fmla="*/ 361950 w 2120900"/>
                  <a:gd name="connsiteY3" fmla="*/ 2070100 h 3073400"/>
                  <a:gd name="connsiteX4" fmla="*/ 673100 w 2120900"/>
                  <a:gd name="connsiteY4" fmla="*/ 1625600 h 3073400"/>
                  <a:gd name="connsiteX5" fmla="*/ 1104900 w 2120900"/>
                  <a:gd name="connsiteY5" fmla="*/ 1098550 h 3073400"/>
                  <a:gd name="connsiteX6" fmla="*/ 2120900 w 2120900"/>
                  <a:gd name="connsiteY6" fmla="*/ 0 h 307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0900" h="3073400">
                    <a:moveTo>
                      <a:pt x="0" y="3073400"/>
                    </a:moveTo>
                    <a:cubicBezTo>
                      <a:pt x="4233" y="2977621"/>
                      <a:pt x="8467" y="2881842"/>
                      <a:pt x="31750" y="2781300"/>
                    </a:cubicBezTo>
                    <a:cubicBezTo>
                      <a:pt x="55033" y="2680758"/>
                      <a:pt x="84667" y="2588683"/>
                      <a:pt x="139700" y="2470150"/>
                    </a:cubicBezTo>
                    <a:cubicBezTo>
                      <a:pt x="194733" y="2351617"/>
                      <a:pt x="273050" y="2210858"/>
                      <a:pt x="361950" y="2070100"/>
                    </a:cubicBezTo>
                    <a:cubicBezTo>
                      <a:pt x="450850" y="1929342"/>
                      <a:pt x="549275" y="1787525"/>
                      <a:pt x="673100" y="1625600"/>
                    </a:cubicBezTo>
                    <a:cubicBezTo>
                      <a:pt x="796925" y="1463675"/>
                      <a:pt x="863600" y="1369483"/>
                      <a:pt x="1104900" y="1098550"/>
                    </a:cubicBezTo>
                    <a:cubicBezTo>
                      <a:pt x="1346200" y="827617"/>
                      <a:pt x="1733550" y="413808"/>
                      <a:pt x="2120900" y="0"/>
                    </a:cubicBezTo>
                  </a:path>
                </a:pathLst>
              </a:custGeom>
              <a:noFill/>
              <a:ln w="12700">
                <a:solidFill>
                  <a:srgbClr val="FF53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26C81949-63B5-4A7E-BA44-C7C7ABC0D038}"/>
                  </a:ext>
                </a:extLst>
              </p:cNvPr>
              <p:cNvSpPr/>
              <p:nvPr/>
            </p:nvSpPr>
            <p:spPr>
              <a:xfrm flipV="1">
                <a:off x="4723570" y="3428867"/>
                <a:ext cx="2120900" cy="3073400"/>
              </a:xfrm>
              <a:custGeom>
                <a:avLst/>
                <a:gdLst>
                  <a:gd name="connsiteX0" fmla="*/ 0 w 2120900"/>
                  <a:gd name="connsiteY0" fmla="*/ 3073400 h 3073400"/>
                  <a:gd name="connsiteX1" fmla="*/ 31750 w 2120900"/>
                  <a:gd name="connsiteY1" fmla="*/ 2781300 h 3073400"/>
                  <a:gd name="connsiteX2" fmla="*/ 139700 w 2120900"/>
                  <a:gd name="connsiteY2" fmla="*/ 2470150 h 3073400"/>
                  <a:gd name="connsiteX3" fmla="*/ 361950 w 2120900"/>
                  <a:gd name="connsiteY3" fmla="*/ 2070100 h 3073400"/>
                  <a:gd name="connsiteX4" fmla="*/ 673100 w 2120900"/>
                  <a:gd name="connsiteY4" fmla="*/ 1625600 h 3073400"/>
                  <a:gd name="connsiteX5" fmla="*/ 1104900 w 2120900"/>
                  <a:gd name="connsiteY5" fmla="*/ 1098550 h 3073400"/>
                  <a:gd name="connsiteX6" fmla="*/ 2120900 w 2120900"/>
                  <a:gd name="connsiteY6" fmla="*/ 0 h 307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0900" h="3073400">
                    <a:moveTo>
                      <a:pt x="0" y="3073400"/>
                    </a:moveTo>
                    <a:cubicBezTo>
                      <a:pt x="4233" y="2977621"/>
                      <a:pt x="8467" y="2881842"/>
                      <a:pt x="31750" y="2781300"/>
                    </a:cubicBezTo>
                    <a:cubicBezTo>
                      <a:pt x="55033" y="2680758"/>
                      <a:pt x="84667" y="2588683"/>
                      <a:pt x="139700" y="2470150"/>
                    </a:cubicBezTo>
                    <a:cubicBezTo>
                      <a:pt x="194733" y="2351617"/>
                      <a:pt x="273050" y="2210858"/>
                      <a:pt x="361950" y="2070100"/>
                    </a:cubicBezTo>
                    <a:cubicBezTo>
                      <a:pt x="450850" y="1929342"/>
                      <a:pt x="549275" y="1787525"/>
                      <a:pt x="673100" y="1625600"/>
                    </a:cubicBezTo>
                    <a:cubicBezTo>
                      <a:pt x="796925" y="1463675"/>
                      <a:pt x="863600" y="1369483"/>
                      <a:pt x="1104900" y="1098550"/>
                    </a:cubicBezTo>
                    <a:cubicBezTo>
                      <a:pt x="1346200" y="827617"/>
                      <a:pt x="1733550" y="413808"/>
                      <a:pt x="2120900" y="0"/>
                    </a:cubicBezTo>
                  </a:path>
                </a:pathLst>
              </a:custGeom>
              <a:noFill/>
              <a:ln w="12700">
                <a:solidFill>
                  <a:srgbClr val="FF53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827BC3C-7C20-4358-B20A-66103250EE5F}"/>
                </a:ext>
              </a:extLst>
            </p:cNvPr>
            <p:cNvGrpSpPr/>
            <p:nvPr/>
          </p:nvGrpSpPr>
          <p:grpSpPr>
            <a:xfrm>
              <a:off x="6490343" y="391886"/>
              <a:ext cx="4006207" cy="6008914"/>
              <a:chOff x="6490343" y="391886"/>
              <a:chExt cx="4006207" cy="6008914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1F60C939-FAFA-4670-9E7F-B3A00E0B50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0343" y="3403418"/>
                <a:ext cx="3644257" cy="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FF331728-6BA7-4F4A-BC87-0030A80155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09938" y="2397055"/>
                <a:ext cx="3986612" cy="1009767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2D6E3643-9856-47C2-A765-3FBCB550B5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17558" y="1695450"/>
                <a:ext cx="3639656" cy="1718518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AB9837E4-D22E-4FC2-BDFA-5C1C738BDC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17558" y="850900"/>
                <a:ext cx="3959007" cy="2563066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C39260E5-9032-404F-9C67-E2ED892EFF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09938" y="391886"/>
                <a:ext cx="3905244" cy="3014936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AC2F6308-F8A5-4409-9F09-77C97908A7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7238" y="3390150"/>
                <a:ext cx="3688274" cy="93420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460EB6AF-B639-4F59-8D5A-559E0AB75F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04858" y="3383005"/>
                <a:ext cx="3809256" cy="1798595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3DCE164-2BF3-4D72-8B94-F72C96DD84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04858" y="3383005"/>
                <a:ext cx="3749213" cy="2427245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E6961A98-0A84-4191-81B5-6746B02801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7238" y="3390150"/>
                <a:ext cx="3899694" cy="301065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7AA65FE-D237-4849-A021-C4D5B89755A7}"/>
                </a:ext>
              </a:extLst>
            </p:cNvPr>
            <p:cNvSpPr/>
            <p:nvPr/>
          </p:nvSpPr>
          <p:spPr>
            <a:xfrm>
              <a:off x="9953434" y="-1091381"/>
              <a:ext cx="1992760" cy="9144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ED8670B-1546-48E0-B9B3-D83E85095F5C}"/>
              </a:ext>
            </a:extLst>
          </p:cNvPr>
          <p:cNvCxnSpPr>
            <a:cxnSpLocks/>
          </p:cNvCxnSpPr>
          <p:nvPr/>
        </p:nvCxnSpPr>
        <p:spPr>
          <a:xfrm flipH="1">
            <a:off x="54426" y="642182"/>
            <a:ext cx="5931014" cy="594206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213E4A1-1199-4148-8DE8-D205BAC21F33}"/>
              </a:ext>
            </a:extLst>
          </p:cNvPr>
          <p:cNvGrpSpPr/>
          <p:nvPr/>
        </p:nvGrpSpPr>
        <p:grpSpPr>
          <a:xfrm>
            <a:off x="4678246" y="456779"/>
            <a:ext cx="1859195" cy="5694315"/>
            <a:chOff x="3671506" y="1"/>
            <a:chExt cx="2080363" cy="637170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6043A6B1-963A-4FC1-9DF5-0B9FBA634901}"/>
                </a:ext>
              </a:extLst>
            </p:cNvPr>
            <p:cNvGrpSpPr/>
            <p:nvPr/>
          </p:nvGrpSpPr>
          <p:grpSpPr>
            <a:xfrm>
              <a:off x="3671506" y="537821"/>
              <a:ext cx="1655234" cy="5833885"/>
              <a:chOff x="8192706" y="918821"/>
              <a:chExt cx="1655234" cy="5833885"/>
            </a:xfrm>
          </p:grpSpPr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9847E52C-BB23-480A-88E6-E5F927ECBF6F}"/>
                  </a:ext>
                </a:extLst>
              </p:cNvPr>
              <p:cNvSpPr/>
              <p:nvPr/>
            </p:nvSpPr>
            <p:spPr>
              <a:xfrm>
                <a:off x="8192706" y="3783226"/>
                <a:ext cx="1655234" cy="2969480"/>
              </a:xfrm>
              <a:custGeom>
                <a:avLst/>
                <a:gdLst>
                  <a:gd name="connsiteX0" fmla="*/ 686369 w 686369"/>
                  <a:gd name="connsiteY0" fmla="*/ 3181350 h 3181350"/>
                  <a:gd name="connsiteX1" fmla="*/ 375219 w 686369"/>
                  <a:gd name="connsiteY1" fmla="*/ 2736850 h 3181350"/>
                  <a:gd name="connsiteX2" fmla="*/ 89469 w 686369"/>
                  <a:gd name="connsiteY2" fmla="*/ 2120900 h 3181350"/>
                  <a:gd name="connsiteX3" fmla="*/ 569 w 686369"/>
                  <a:gd name="connsiteY3" fmla="*/ 1574800 h 3181350"/>
                  <a:gd name="connsiteX4" fmla="*/ 121219 w 686369"/>
                  <a:gd name="connsiteY4" fmla="*/ 977900 h 3181350"/>
                  <a:gd name="connsiteX5" fmla="*/ 318069 w 686369"/>
                  <a:gd name="connsiteY5" fmla="*/ 520700 h 3181350"/>
                  <a:gd name="connsiteX6" fmla="*/ 680019 w 686369"/>
                  <a:gd name="connsiteY6" fmla="*/ 0 h 3181350"/>
                  <a:gd name="connsiteX0" fmla="*/ 686369 w 686369"/>
                  <a:gd name="connsiteY0" fmla="*/ 2660650 h 2660650"/>
                  <a:gd name="connsiteX1" fmla="*/ 375219 w 686369"/>
                  <a:gd name="connsiteY1" fmla="*/ 2216150 h 2660650"/>
                  <a:gd name="connsiteX2" fmla="*/ 89469 w 686369"/>
                  <a:gd name="connsiteY2" fmla="*/ 1600200 h 2660650"/>
                  <a:gd name="connsiteX3" fmla="*/ 569 w 686369"/>
                  <a:gd name="connsiteY3" fmla="*/ 1054100 h 2660650"/>
                  <a:gd name="connsiteX4" fmla="*/ 121219 w 686369"/>
                  <a:gd name="connsiteY4" fmla="*/ 457200 h 2660650"/>
                  <a:gd name="connsiteX5" fmla="*/ 318069 w 686369"/>
                  <a:gd name="connsiteY5" fmla="*/ 0 h 2660650"/>
                  <a:gd name="connsiteX0" fmla="*/ 686369 w 686369"/>
                  <a:gd name="connsiteY0" fmla="*/ 2203450 h 2203450"/>
                  <a:gd name="connsiteX1" fmla="*/ 375219 w 686369"/>
                  <a:gd name="connsiteY1" fmla="*/ 1758950 h 2203450"/>
                  <a:gd name="connsiteX2" fmla="*/ 89469 w 686369"/>
                  <a:gd name="connsiteY2" fmla="*/ 1143000 h 2203450"/>
                  <a:gd name="connsiteX3" fmla="*/ 569 w 686369"/>
                  <a:gd name="connsiteY3" fmla="*/ 596900 h 2203450"/>
                  <a:gd name="connsiteX4" fmla="*/ 121219 w 686369"/>
                  <a:gd name="connsiteY4" fmla="*/ 0 h 2203450"/>
                  <a:gd name="connsiteX0" fmla="*/ 686369 w 686369"/>
                  <a:gd name="connsiteY0" fmla="*/ 1606550 h 1606550"/>
                  <a:gd name="connsiteX1" fmla="*/ 375219 w 686369"/>
                  <a:gd name="connsiteY1" fmla="*/ 1162050 h 1606550"/>
                  <a:gd name="connsiteX2" fmla="*/ 89469 w 686369"/>
                  <a:gd name="connsiteY2" fmla="*/ 546100 h 1606550"/>
                  <a:gd name="connsiteX3" fmla="*/ 569 w 686369"/>
                  <a:gd name="connsiteY3" fmla="*/ 0 h 160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6369" h="1606550">
                    <a:moveTo>
                      <a:pt x="686369" y="1606550"/>
                    </a:moveTo>
                    <a:cubicBezTo>
                      <a:pt x="580535" y="1472671"/>
                      <a:pt x="474702" y="1338792"/>
                      <a:pt x="375219" y="1162050"/>
                    </a:cubicBezTo>
                    <a:cubicBezTo>
                      <a:pt x="275736" y="985308"/>
                      <a:pt x="151911" y="739775"/>
                      <a:pt x="89469" y="546100"/>
                    </a:cubicBezTo>
                    <a:cubicBezTo>
                      <a:pt x="27027" y="352425"/>
                      <a:pt x="-4723" y="190500"/>
                      <a:pt x="569" y="0"/>
                    </a:cubicBezTo>
                  </a:path>
                </a:pathLst>
              </a:custGeom>
              <a:noFill/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7F12F9D-D1C5-4674-A0CD-541048F4C243}"/>
                  </a:ext>
                </a:extLst>
              </p:cNvPr>
              <p:cNvSpPr/>
              <p:nvPr/>
            </p:nvSpPr>
            <p:spPr>
              <a:xfrm rot="10800000" flipH="1">
                <a:off x="8192706" y="918821"/>
                <a:ext cx="1655234" cy="2921105"/>
              </a:xfrm>
              <a:custGeom>
                <a:avLst/>
                <a:gdLst>
                  <a:gd name="connsiteX0" fmla="*/ 686369 w 686369"/>
                  <a:gd name="connsiteY0" fmla="*/ 3181350 h 3181350"/>
                  <a:gd name="connsiteX1" fmla="*/ 375219 w 686369"/>
                  <a:gd name="connsiteY1" fmla="*/ 2736850 h 3181350"/>
                  <a:gd name="connsiteX2" fmla="*/ 89469 w 686369"/>
                  <a:gd name="connsiteY2" fmla="*/ 2120900 h 3181350"/>
                  <a:gd name="connsiteX3" fmla="*/ 569 w 686369"/>
                  <a:gd name="connsiteY3" fmla="*/ 1574800 h 3181350"/>
                  <a:gd name="connsiteX4" fmla="*/ 121219 w 686369"/>
                  <a:gd name="connsiteY4" fmla="*/ 977900 h 3181350"/>
                  <a:gd name="connsiteX5" fmla="*/ 318069 w 686369"/>
                  <a:gd name="connsiteY5" fmla="*/ 520700 h 3181350"/>
                  <a:gd name="connsiteX6" fmla="*/ 680019 w 686369"/>
                  <a:gd name="connsiteY6" fmla="*/ 0 h 3181350"/>
                  <a:gd name="connsiteX0" fmla="*/ 686369 w 686369"/>
                  <a:gd name="connsiteY0" fmla="*/ 2660650 h 2660650"/>
                  <a:gd name="connsiteX1" fmla="*/ 375219 w 686369"/>
                  <a:gd name="connsiteY1" fmla="*/ 2216150 h 2660650"/>
                  <a:gd name="connsiteX2" fmla="*/ 89469 w 686369"/>
                  <a:gd name="connsiteY2" fmla="*/ 1600200 h 2660650"/>
                  <a:gd name="connsiteX3" fmla="*/ 569 w 686369"/>
                  <a:gd name="connsiteY3" fmla="*/ 1054100 h 2660650"/>
                  <a:gd name="connsiteX4" fmla="*/ 121219 w 686369"/>
                  <a:gd name="connsiteY4" fmla="*/ 457200 h 2660650"/>
                  <a:gd name="connsiteX5" fmla="*/ 318069 w 686369"/>
                  <a:gd name="connsiteY5" fmla="*/ 0 h 2660650"/>
                  <a:gd name="connsiteX0" fmla="*/ 686369 w 686369"/>
                  <a:gd name="connsiteY0" fmla="*/ 2203450 h 2203450"/>
                  <a:gd name="connsiteX1" fmla="*/ 375219 w 686369"/>
                  <a:gd name="connsiteY1" fmla="*/ 1758950 h 2203450"/>
                  <a:gd name="connsiteX2" fmla="*/ 89469 w 686369"/>
                  <a:gd name="connsiteY2" fmla="*/ 1143000 h 2203450"/>
                  <a:gd name="connsiteX3" fmla="*/ 569 w 686369"/>
                  <a:gd name="connsiteY3" fmla="*/ 596900 h 2203450"/>
                  <a:gd name="connsiteX4" fmla="*/ 121219 w 686369"/>
                  <a:gd name="connsiteY4" fmla="*/ 0 h 2203450"/>
                  <a:gd name="connsiteX0" fmla="*/ 686369 w 686369"/>
                  <a:gd name="connsiteY0" fmla="*/ 1606550 h 1606550"/>
                  <a:gd name="connsiteX1" fmla="*/ 375219 w 686369"/>
                  <a:gd name="connsiteY1" fmla="*/ 1162050 h 1606550"/>
                  <a:gd name="connsiteX2" fmla="*/ 89469 w 686369"/>
                  <a:gd name="connsiteY2" fmla="*/ 546100 h 1606550"/>
                  <a:gd name="connsiteX3" fmla="*/ 569 w 686369"/>
                  <a:gd name="connsiteY3" fmla="*/ 0 h 160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6369" h="1606550">
                    <a:moveTo>
                      <a:pt x="686369" y="1606550"/>
                    </a:moveTo>
                    <a:cubicBezTo>
                      <a:pt x="580535" y="1472671"/>
                      <a:pt x="474702" y="1338792"/>
                      <a:pt x="375219" y="1162050"/>
                    </a:cubicBezTo>
                    <a:cubicBezTo>
                      <a:pt x="275736" y="985308"/>
                      <a:pt x="151911" y="739775"/>
                      <a:pt x="89469" y="546100"/>
                    </a:cubicBezTo>
                    <a:cubicBezTo>
                      <a:pt x="27027" y="352425"/>
                      <a:pt x="-4723" y="190500"/>
                      <a:pt x="569" y="0"/>
                    </a:cubicBezTo>
                  </a:path>
                </a:pathLst>
              </a:custGeom>
              <a:noFill/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pic>
          <p:nvPicPr>
            <p:cNvPr id="83" name="Picture 2">
              <a:extLst>
                <a:ext uri="{FF2B5EF4-FFF2-40B4-BE49-F238E27FC236}">
                  <a16:creationId xmlns:a16="http://schemas.microsoft.com/office/drawing/2014/main" id="{400FC847-EE35-422B-A165-C31C700A29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069" y="1"/>
              <a:ext cx="812800" cy="1134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AEBAF30-CD41-4C0C-9C6B-1AA5997216A0}"/>
              </a:ext>
            </a:extLst>
          </p:cNvPr>
          <p:cNvCxnSpPr>
            <a:cxnSpLocks/>
          </p:cNvCxnSpPr>
          <p:nvPr/>
        </p:nvCxnSpPr>
        <p:spPr>
          <a:xfrm>
            <a:off x="244216" y="624923"/>
            <a:ext cx="5931014" cy="594206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4159D9E-C0AE-486E-9326-2AF4A165256A}"/>
              </a:ext>
            </a:extLst>
          </p:cNvPr>
          <p:cNvGrpSpPr/>
          <p:nvPr/>
        </p:nvGrpSpPr>
        <p:grpSpPr>
          <a:xfrm>
            <a:off x="3719385" y="2906716"/>
            <a:ext cx="3196201" cy="2809180"/>
            <a:chOff x="2485233" y="2679706"/>
            <a:chExt cx="3525928" cy="30989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CF68B46D-E972-46B1-8B45-58D7EA2FB57D}"/>
                    </a:ext>
                  </a:extLst>
                </p:cNvPr>
                <p:cNvSpPr txBox="1"/>
                <p:nvPr/>
              </p:nvSpPr>
              <p:spPr>
                <a:xfrm>
                  <a:off x="2485233" y="2679706"/>
                  <a:ext cx="736420" cy="78508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4000" b="0" i="1" smtClean="0">
                                <a:solidFill>
                                  <a:srgbClr val="FF535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US" sz="4000" b="0" i="1" smtClean="0">
                                    <a:solidFill>
                                      <a:srgbClr val="FF535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rgbClr val="FF535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rgbClr val="FF535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rgbClr val="FF535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CA" sz="4000" dirty="0">
                    <a:solidFill>
                      <a:srgbClr val="FF5353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CF68B46D-E972-46B1-8B45-58D7EA2FB5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5233" y="2679706"/>
                  <a:ext cx="736420" cy="7850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069DA2D5-81AB-479A-A411-C88C10DF9316}"/>
                    </a:ext>
                  </a:extLst>
                </p:cNvPr>
                <p:cNvSpPr txBox="1"/>
                <p:nvPr/>
              </p:nvSpPr>
              <p:spPr>
                <a:xfrm>
                  <a:off x="5218636" y="4721681"/>
                  <a:ext cx="792525" cy="78835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4000" b="0" i="1" smtClean="0">
                                <a:solidFill>
                                  <a:srgbClr val="FF535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US" sz="4000" b="0" i="1" smtClean="0">
                                    <a:solidFill>
                                      <a:srgbClr val="FF535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rgbClr val="FF535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rgbClr val="FF535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rgbClr val="FF535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CA" sz="4000" dirty="0">
                    <a:solidFill>
                      <a:srgbClr val="FF5353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069DA2D5-81AB-479A-A411-C88C10DF93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8636" y="4721681"/>
                  <a:ext cx="792525" cy="78835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80BD278D-5616-40C9-AD65-4F8261D4365D}"/>
                </a:ext>
              </a:extLst>
            </p:cNvPr>
            <p:cNvCxnSpPr>
              <a:cxnSpLocks/>
            </p:cNvCxnSpPr>
            <p:nvPr/>
          </p:nvCxnSpPr>
          <p:spPr>
            <a:xfrm>
              <a:off x="4001407" y="4886184"/>
              <a:ext cx="1799771" cy="892504"/>
            </a:xfrm>
            <a:prstGeom prst="straightConnector1">
              <a:avLst/>
            </a:prstGeom>
            <a:ln w="114300">
              <a:solidFill>
                <a:srgbClr val="FF5353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1CC31D24-C0CE-412C-84C6-5E3BFB1769A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664280" y="3529099"/>
              <a:ext cx="1799771" cy="892504"/>
            </a:xfrm>
            <a:prstGeom prst="straightConnector1">
              <a:avLst/>
            </a:prstGeom>
            <a:ln w="114300">
              <a:solidFill>
                <a:srgbClr val="FF5353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C5230C2-2EEE-44E8-A477-1412A9830974}"/>
              </a:ext>
            </a:extLst>
          </p:cNvPr>
          <p:cNvGrpSpPr/>
          <p:nvPr/>
        </p:nvGrpSpPr>
        <p:grpSpPr>
          <a:xfrm>
            <a:off x="5038242" y="367611"/>
            <a:ext cx="1720838" cy="1996991"/>
            <a:chOff x="3924244" y="33615"/>
            <a:chExt cx="1898363" cy="22030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36709F64-5222-428B-A085-16060E1F7279}"/>
                    </a:ext>
                  </a:extLst>
                </p:cNvPr>
                <p:cNvSpPr txBox="1"/>
                <p:nvPr/>
              </p:nvSpPr>
              <p:spPr>
                <a:xfrm>
                  <a:off x="3924244" y="33615"/>
                  <a:ext cx="736420" cy="78508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4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US" sz="4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CA" sz="4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36709F64-5222-428B-A085-16060E1F72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4244" y="33615"/>
                  <a:ext cx="736420" cy="7850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CD5CEDC9-D174-43E9-BE91-264E122A0BA4}"/>
                    </a:ext>
                  </a:extLst>
                </p:cNvPr>
                <p:cNvSpPr txBox="1"/>
                <p:nvPr/>
              </p:nvSpPr>
              <p:spPr>
                <a:xfrm>
                  <a:off x="5030082" y="1448263"/>
                  <a:ext cx="792525" cy="78835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4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US" sz="4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CA" sz="4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CD5CEDC9-D174-43E9-BE91-264E122A0B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0082" y="1448263"/>
                  <a:ext cx="792525" cy="78835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94D5E0D8-C7D2-4CF0-95D0-FC501F4102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1426" y="1161457"/>
              <a:ext cx="1799771" cy="892504"/>
            </a:xfrm>
            <a:prstGeom prst="straightConnector1">
              <a:avLst/>
            </a:prstGeom>
            <a:ln w="11430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6C07C0F4-9FC6-4C19-8594-F728F694879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563257" y="733284"/>
              <a:ext cx="1799771" cy="892504"/>
            </a:xfrm>
            <a:prstGeom prst="straightConnector1">
              <a:avLst/>
            </a:prstGeom>
            <a:ln w="11430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BD1C6E82-4E78-4E51-BA11-7AA9941103AF}"/>
              </a:ext>
            </a:extLst>
          </p:cNvPr>
          <p:cNvGrpSpPr/>
          <p:nvPr/>
        </p:nvGrpSpPr>
        <p:grpSpPr>
          <a:xfrm>
            <a:off x="4313601" y="1585283"/>
            <a:ext cx="1997768" cy="1965541"/>
            <a:chOff x="3326729" y="1283368"/>
            <a:chExt cx="2203862" cy="2168311"/>
          </a:xfrm>
        </p:grpSpPr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E2F748AB-1A34-42FB-89FB-08724AA364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79110" y="2011680"/>
              <a:ext cx="1" cy="1439999"/>
            </a:xfrm>
            <a:prstGeom prst="straightConnector1">
              <a:avLst/>
            </a:prstGeom>
            <a:ln w="1143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2FBF03B4-9607-404C-AB59-E5C5ADA527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5171" y="3440302"/>
              <a:ext cx="1436761" cy="1"/>
            </a:xfrm>
            <a:prstGeom prst="straightConnector1">
              <a:avLst/>
            </a:prstGeom>
            <a:ln w="1143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C195B80E-E474-444B-8C5C-33DBFDCFC0DA}"/>
                    </a:ext>
                  </a:extLst>
                </p:cNvPr>
                <p:cNvSpPr txBox="1"/>
                <p:nvPr/>
              </p:nvSpPr>
              <p:spPr>
                <a:xfrm>
                  <a:off x="3326729" y="1283368"/>
                  <a:ext cx="736420" cy="78508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US" sz="4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C195B80E-E474-444B-8C5C-33DBFDCFC0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6729" y="1283368"/>
                  <a:ext cx="736420" cy="78508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8BD8F436-4D19-4F58-879A-6837D59C1AB3}"/>
                    </a:ext>
                  </a:extLst>
                </p:cNvPr>
                <p:cNvSpPr txBox="1"/>
                <p:nvPr/>
              </p:nvSpPr>
              <p:spPr>
                <a:xfrm>
                  <a:off x="4738066" y="2552752"/>
                  <a:ext cx="792525" cy="78835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US" sz="4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8BD8F436-4D19-4F58-879A-6837D59C1A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8066" y="2552752"/>
                  <a:ext cx="792525" cy="78835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4D1B086-8084-4771-A72F-8183E7B4189F}"/>
                  </a:ext>
                </a:extLst>
              </p:cNvPr>
              <p:cNvSpPr txBox="1"/>
              <p:nvPr/>
            </p:nvSpPr>
            <p:spPr>
              <a:xfrm>
                <a:off x="7024270" y="319710"/>
                <a:ext cx="4762500" cy="3447098"/>
              </a:xfrm>
              <a:prstGeom prst="rect">
                <a:avLst/>
              </a:prstGeom>
              <a:noFill/>
              <a:effectLst>
                <a:softEdge rad="63500"/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4000" dirty="0"/>
                  <a:t>Doppler effect for Accelerating Frame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4000" dirty="0"/>
                  <a:t>Constant proper acceleration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GB" sz="4000" b="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Worldline is a hyperbola (Relativity 105a,b,c)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4D1B086-8084-4771-A72F-8183E7B41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4270" y="319710"/>
                <a:ext cx="4762500" cy="3447098"/>
              </a:xfrm>
              <a:prstGeom prst="rect">
                <a:avLst/>
              </a:prstGeom>
              <a:blipFill>
                <a:blip r:embed="rId14"/>
                <a:stretch>
                  <a:fillRect l="-6394" t="-4417" r="-3069" b="-6184"/>
                </a:stretch>
              </a:blipFill>
              <a:effectLst>
                <a:softEdge rad="63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5EEC71-A092-4FA9-BA44-1CFBF9308D45}"/>
                  </a:ext>
                </a:extLst>
              </p:cNvPr>
              <p:cNvSpPr txBox="1"/>
              <p:nvPr/>
            </p:nvSpPr>
            <p:spPr>
              <a:xfrm>
                <a:off x="7387967" y="5330018"/>
                <a:ext cx="3981450" cy="1527982"/>
              </a:xfrm>
              <a:prstGeom prst="rect">
                <a:avLst/>
              </a:prstGeom>
              <a:noFill/>
              <a:effectLst>
                <a:softEdge rad="63500"/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e>
                    </m:acc>
                  </m:oMath>
                </a14:m>
                <a:r>
                  <a:rPr lang="en-US" sz="4800" dirty="0"/>
                  <a:t> is </a:t>
                </a:r>
                <a:r>
                  <a:rPr lang="en-US" sz="4800" u="sng" dirty="0"/>
                  <a:t>orthogonal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sz="4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̃"/>
                          <m:ctrlP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5EEC71-A092-4FA9-BA44-1CFBF9308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7967" y="5330018"/>
                <a:ext cx="3981450" cy="1527982"/>
              </a:xfrm>
              <a:prstGeom prst="rect">
                <a:avLst/>
              </a:prstGeom>
              <a:blipFill>
                <a:blip r:embed="rId15"/>
                <a:stretch>
                  <a:fillRect l="-153" t="-5179" r="-9188"/>
                </a:stretch>
              </a:blipFill>
              <a:effectLst>
                <a:softEdge rad="63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93A351-4644-4C8F-AD02-03E3BD218AD7}"/>
                  </a:ext>
                </a:extLst>
              </p:cNvPr>
              <p:cNvSpPr txBox="1"/>
              <p:nvPr/>
            </p:nvSpPr>
            <p:spPr>
              <a:xfrm>
                <a:off x="7475785" y="3744711"/>
                <a:ext cx="3981450" cy="1569982"/>
              </a:xfrm>
              <a:prstGeom prst="rect">
                <a:avLst/>
              </a:prstGeom>
              <a:noFill/>
              <a:effectLst>
                <a:softEdge rad="63500"/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acc>
                  </m:oMath>
                </a14:m>
                <a:r>
                  <a:rPr lang="en-US" sz="4800" dirty="0"/>
                  <a:t> is </a:t>
                </a:r>
                <a:r>
                  <a:rPr lang="en-US" sz="4800" u="sng" dirty="0"/>
                  <a:t>tangent</a:t>
                </a:r>
                <a:r>
                  <a:rPr lang="en-US" sz="4800" dirty="0"/>
                  <a:t> to the worldline.</a:t>
                </a:r>
                <a:endParaRPr lang="en-US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93A351-4644-4C8F-AD02-03E3BD218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785" y="3744711"/>
                <a:ext cx="3981450" cy="1569982"/>
              </a:xfrm>
              <a:prstGeom prst="rect">
                <a:avLst/>
              </a:prstGeom>
              <a:blipFill>
                <a:blip r:embed="rId16"/>
                <a:stretch>
                  <a:fillRect l="-9188" t="-5426" r="-6891" b="-22868"/>
                </a:stretch>
              </a:blipFill>
              <a:effectLst>
                <a:softEdge rad="63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6818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864">
        <p:fade/>
      </p:transition>
    </mc:Choice>
    <mc:Fallback xmlns="">
      <p:transition spd="med" advTm="118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BB165E-9DE3-45BC-9A30-B3DD1CDE5466}"/>
              </a:ext>
            </a:extLst>
          </p:cNvPr>
          <p:cNvSpPr txBox="1"/>
          <p:nvPr/>
        </p:nvSpPr>
        <p:spPr>
          <a:xfrm>
            <a:off x="368885" y="278627"/>
            <a:ext cx="6927265" cy="923330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GB" sz="6000" dirty="0"/>
              <a:t>From Relativity 105e:</a:t>
            </a:r>
            <a:endParaRPr lang="en-US" sz="4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C1ED33D-F192-4854-B53C-F4C0A0A47713}"/>
              </a:ext>
            </a:extLst>
          </p:cNvPr>
          <p:cNvGrpSpPr/>
          <p:nvPr/>
        </p:nvGrpSpPr>
        <p:grpSpPr>
          <a:xfrm>
            <a:off x="662773" y="1203764"/>
            <a:ext cx="11129177" cy="2568460"/>
            <a:chOff x="662773" y="1203764"/>
            <a:chExt cx="11129177" cy="25684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078FD22-46F0-4E1B-9C51-AE1D5474A8C1}"/>
                    </a:ext>
                  </a:extLst>
                </p:cNvPr>
                <p:cNvSpPr txBox="1"/>
                <p:nvPr/>
              </p:nvSpPr>
              <p:spPr>
                <a:xfrm>
                  <a:off x="662773" y="1203764"/>
                  <a:ext cx="5718977" cy="25684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GB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num>
                        <m:den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𝑐𝑡</m:t>
                          </m:r>
                        </m:den>
                      </m:f>
                      <m:r>
                        <a:rPr lang="en-GB" sz="4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acc>
                        <m:accPr>
                          <m:chr m:val="⃗"/>
                          <m:ctrlP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num>
                        <m:den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a14:m>
                  <a:r>
                    <a:rPr lang="en-GB" sz="4800" i="1" dirty="0">
                      <a:solidFill>
                        <a:srgbClr val="C00000"/>
                      </a:solidFill>
                      <a:latin typeface="Cambria Math" panose="02040503050406030204" pitchFamily="18" charset="0"/>
                    </a:rPr>
                    <a:t> </a:t>
                  </a:r>
                </a:p>
                <a:p>
                  <a14:m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̃"/>
                          <m:ctrlPr>
                            <a:rPr lang="en-GB" sz="4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num>
                        <m:den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𝑐</m:t>
                          </m:r>
                          <m:acc>
                            <m:accPr>
                              <m:chr m:val="̃"/>
                              <m:ctrlP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den>
                      </m:f>
                    </m:oMath>
                  </a14:m>
                  <a:r>
                    <a:rPr lang="en-CA" sz="4800" dirty="0">
                      <a:solidFill>
                        <a:srgbClr val="002060"/>
                      </a:solidFill>
                    </a:rPr>
                    <a:t>       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num>
                        <m:den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̃"/>
                              <m:ctrlPr>
                                <a:rPr lang="en-GB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den>
                      </m:f>
                    </m:oMath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078FD22-46F0-4E1B-9C51-AE1D5474A8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773" y="1203764"/>
                  <a:ext cx="5718977" cy="256846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32E6E5-0B1D-4075-B384-8D843B370B29}"/>
                </a:ext>
              </a:extLst>
            </p:cNvPr>
            <p:cNvSpPr txBox="1"/>
            <p:nvPr/>
          </p:nvSpPr>
          <p:spPr>
            <a:xfrm>
              <a:off x="7150685" y="1749330"/>
              <a:ext cx="4641265" cy="1477328"/>
            </a:xfrm>
            <a:prstGeom prst="rect">
              <a:avLst/>
            </a:prstGeom>
            <a:noFill/>
            <a:effectLst>
              <a:softEdge rad="63500"/>
            </a:effectLst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4800" dirty="0"/>
                <a:t>Basis vectors are partial derivatives.</a:t>
              </a:r>
              <a:endParaRPr lang="en-US" sz="40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141F9E1-9186-4920-B6C1-3A1A0A92ECFF}"/>
              </a:ext>
            </a:extLst>
          </p:cNvPr>
          <p:cNvSpPr txBox="1"/>
          <p:nvPr/>
        </p:nvSpPr>
        <p:spPr>
          <a:xfrm>
            <a:off x="7296150" y="4526344"/>
            <a:ext cx="4431715" cy="1846659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6000" dirty="0"/>
              <a:t>Multivariable</a:t>
            </a:r>
            <a:br>
              <a:rPr lang="en-GB" sz="6000" dirty="0"/>
            </a:br>
            <a:r>
              <a:rPr lang="en-GB" sz="6000" dirty="0"/>
              <a:t>Chain Rule</a:t>
            </a:r>
            <a:endParaRPr 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642261-EC2B-45EB-836E-6EE2179A49CC}"/>
                  </a:ext>
                </a:extLst>
              </p:cNvPr>
              <p:cNvSpPr txBox="1"/>
              <p:nvPr/>
            </p:nvSpPr>
            <p:spPr>
              <a:xfrm>
                <a:off x="150411" y="4526344"/>
                <a:ext cx="6743700" cy="1583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GB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GB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𝑐𝑡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GB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f>
                      <m:f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GB" sz="6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num>
                      <m:den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r>
                      <a:rPr lang="en-GB" sz="6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GB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GB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GB" sz="600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  </a:t>
                </a:r>
                <a:endParaRPr lang="en-CA" sz="6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642261-EC2B-45EB-836E-6EE2179A4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11" y="4526344"/>
                <a:ext cx="6743700" cy="15831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0894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04"/>
    </mc:Choice>
    <mc:Fallback xmlns="">
      <p:transition spd="slow" advTm="141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4F7CB3B-D3B1-4826-A879-B92B7B519A6C}"/>
                  </a:ext>
                </a:extLst>
              </p:cNvPr>
              <p:cNvSpPr txBox="1"/>
              <p:nvPr/>
            </p:nvSpPr>
            <p:spPr>
              <a:xfrm>
                <a:off x="1763415" y="140955"/>
                <a:ext cx="8660912" cy="104195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4000" dirty="0"/>
                  <a:t>  </a:t>
                </a:r>
                <a14:m>
                  <m:oMath xmlns:m="http://schemas.openxmlformats.org/officeDocument/2006/math">
                    <m:r>
                      <a:rPr lang="en-GB" sz="400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GB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func>
                      <m:func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sinh</m:t>
                        </m:r>
                      </m:fName>
                      <m:e>
                        <m:d>
                          <m:dPr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GB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GB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func>
                      <m:func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 b="0" i="0" smtClean="0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GB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GB" sz="40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  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4F7CB3B-D3B1-4826-A879-B92B7B519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415" y="140955"/>
                <a:ext cx="8660912" cy="10419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4A9E7D-AD00-4734-AB06-64AB09D4759B}"/>
                  </a:ext>
                </a:extLst>
              </p:cNvPr>
              <p:cNvSpPr txBox="1"/>
              <p:nvPr/>
            </p:nvSpPr>
            <p:spPr>
              <a:xfrm>
                <a:off x="1596223" y="1068607"/>
                <a:ext cx="9300378" cy="2424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GB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GB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      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𝑐𝑡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      </m:t>
                    </m:r>
                    <m:f>
                      <m:f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num>
                      <m:den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r>
                      <a:rPr lang="en-GB" sz="4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       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GB" sz="4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GB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GB" sz="480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en-GB" sz="4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GB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acc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̃"/>
                            <m:ctrlP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  <m:func>
                      <m:func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800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d>
                          <m:d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GB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den>
                            </m:f>
                          </m:e>
                        </m:d>
                      </m:e>
                    </m:func>
                    <m:acc>
                      <m:accPr>
                        <m:chr m:val="⃗"/>
                        <m:ctrlP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GB" sz="4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̃"/>
                            <m:ctrlP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  <m:func>
                      <m:func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800" b="0" i="0" smtClean="0">
                            <a:latin typeface="Cambria Math" panose="02040503050406030204" pitchFamily="18" charset="0"/>
                          </a:rPr>
                          <m:t>sinh</m:t>
                        </m:r>
                      </m:fName>
                      <m:e>
                        <m:d>
                          <m:d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GB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den>
                            </m:f>
                          </m:e>
                        </m:d>
                      </m:e>
                    </m:func>
                    <m:acc>
                      <m:accPr>
                        <m:chr m:val="⃗"/>
                        <m:ctrlP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sz="4800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CA" sz="4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4A9E7D-AD00-4734-AB06-64AB09D47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223" y="1068607"/>
                <a:ext cx="9300378" cy="24248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0A5B85E-A3A1-463D-990A-539036BA2CF6}"/>
                  </a:ext>
                </a:extLst>
              </p:cNvPr>
              <p:cNvSpPr txBox="1"/>
              <p:nvPr/>
            </p:nvSpPr>
            <p:spPr>
              <a:xfrm>
                <a:off x="618634" y="3674539"/>
                <a:ext cx="11598455" cy="3219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GB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GB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4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GB" sz="4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e>
                    </m:d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̃"/>
                                <m:ctrlPr>
                                  <a:rPr lang="en-GB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den>
                        </m:f>
                        <m:func>
                          <m:func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400">
                                <a:latin typeface="Cambria Math" panose="02040503050406030204" pitchFamily="18" charset="0"/>
                              </a:rPr>
                              <m:t>cosh</m:t>
                            </m:r>
                          </m:fName>
                          <m:e>
                            <m:d>
                              <m:d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GB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acc>
                          <m:accPr>
                            <m:chr m:val="⃗"/>
                            <m:ctrlPr>
                              <a:rPr lang="en-GB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̃"/>
                                <m:ctrlPr>
                                  <a:rPr lang="en-GB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den>
                        </m:f>
                        <m:func>
                          <m:func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400">
                                <a:latin typeface="Cambria Math" panose="02040503050406030204" pitchFamily="18" charset="0"/>
                              </a:rPr>
                              <m:t>sinh</m:t>
                            </m:r>
                          </m:fName>
                          <m:e>
                            <m:d>
                              <m:d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GB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acc>
                          <m:accPr>
                            <m:chr m:val="⃗"/>
                            <m:ctrlPr>
                              <a:rPr lang="en-GB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CA" sz="4400" dirty="0">
                    <a:solidFill>
                      <a:srgbClr val="00206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GB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GB" sz="4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GB" sz="4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4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e>
                    </m:d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̃"/>
                            <m:ctrlP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  <m:func>
                      <m:func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400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GB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GB" sz="4400" i="1"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̃"/>
                            <m:ctrlP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  <m:func>
                      <m:func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400">
                            <a:latin typeface="Cambria Math" panose="02040503050406030204" pitchFamily="18" charset="0"/>
                          </a:rPr>
                          <m:t>sinh</m:t>
                        </m:r>
                      </m:fName>
                      <m:e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GB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GB" sz="4400" i="1"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CA" sz="4400" dirty="0">
                    <a:solidFill>
                      <a:srgbClr val="002060"/>
                    </a:solidFill>
                  </a:rPr>
                  <a:t>  </a:t>
                </a:r>
              </a:p>
              <a:p>
                <a:r>
                  <a:rPr lang="en-GB" sz="4000" b="0" dirty="0">
                    <a:solidFill>
                      <a:srgbClr val="0070C0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GB" sz="40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en-GB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̃"/>
                            <m:ctrlP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  <m:func>
                      <m:func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400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GB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4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̃"/>
                            <m:ctrlP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  <m:func>
                      <m:func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400">
                            <a:latin typeface="Cambria Math" panose="02040503050406030204" pitchFamily="18" charset="0"/>
                          </a:rPr>
                          <m:t>sinh</m:t>
                        </m:r>
                      </m:fName>
                      <m:e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GB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CA" sz="44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0A5B85E-A3A1-463D-990A-539036BA2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34" y="3674539"/>
                <a:ext cx="11598455" cy="32198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49BCB7D-80B4-4D33-A48B-86B8B5F65948}"/>
              </a:ext>
            </a:extLst>
          </p:cNvPr>
          <p:cNvCxnSpPr>
            <a:cxnSpLocks/>
          </p:cNvCxnSpPr>
          <p:nvPr/>
        </p:nvCxnSpPr>
        <p:spPr>
          <a:xfrm>
            <a:off x="0" y="3596104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53CEC5A-E1AE-4A6B-BE3A-27422A870856}"/>
              </a:ext>
            </a:extLst>
          </p:cNvPr>
          <p:cNvSpPr/>
          <p:nvPr/>
        </p:nvSpPr>
        <p:spPr>
          <a:xfrm>
            <a:off x="2157255" y="3698707"/>
            <a:ext cx="8739345" cy="10462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69BF2E7-8CC3-4212-B1A8-155423D87EC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40840" y="2394000"/>
              <a:ext cx="9935640" cy="3703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69BF2E7-8CC3-4212-B1A8-155423D87E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1480" y="2384640"/>
                <a:ext cx="9954360" cy="3722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932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03"/>
    </mc:Choice>
    <mc:Fallback xmlns="">
      <p:transition spd="slow" advTm="30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9" grpId="0" build="p"/>
      <p:bldP spid="14" grpId="0" uiExpand="1" build="p"/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84EDF11-19CB-47B6-9051-915C96DE6E15}"/>
                  </a:ext>
                </a:extLst>
              </p:cNvPr>
              <p:cNvSpPr txBox="1"/>
              <p:nvPr/>
            </p:nvSpPr>
            <p:spPr>
              <a:xfrm>
                <a:off x="178420" y="283630"/>
                <a:ext cx="11598455" cy="66295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̃"/>
                            <m:ctrlP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  <m:func>
                      <m:func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400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GB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den>
                            </m:f>
                          </m:e>
                        </m:d>
                      </m:e>
                    </m:func>
                    <m:sSub>
                      <m:sSubPr>
                        <m:ctrlP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̃"/>
                            <m:ctrlP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  <m:func>
                      <m:func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400">
                            <a:latin typeface="Cambria Math" panose="02040503050406030204" pitchFamily="18" charset="0"/>
                          </a:rPr>
                          <m:t>sinh</m:t>
                        </m:r>
                      </m:fName>
                      <m:e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GB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den>
                            </m:f>
                          </m:e>
                        </m:d>
                      </m:e>
                    </m:func>
                    <m:sSub>
                      <m:sSubPr>
                        <m:ctrlP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CA" sz="4400" dirty="0">
                    <a:solidFill>
                      <a:srgbClr val="002060"/>
                    </a:solidFill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̃"/>
                            <m:ctrlP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  <m:d>
                      <m:d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400">
                                <a:latin typeface="Cambria Math" panose="02040503050406030204" pitchFamily="18" charset="0"/>
                              </a:rPr>
                              <m:t>cosh</m:t>
                            </m:r>
                          </m:fName>
                          <m:e>
                            <m:d>
                              <m:d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GB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400">
                                <a:latin typeface="Cambria Math" panose="02040503050406030204" pitchFamily="18" charset="0"/>
                              </a:rPr>
                              <m:t>sinh</m:t>
                            </m:r>
                          </m:fName>
                          <m:e>
                            <m:d>
                              <m:d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GB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CA" sz="4400" dirty="0">
                    <a:solidFill>
                      <a:srgbClr val="002060"/>
                    </a:solidFill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̃"/>
                            <m:ctrlP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  <m:d>
                      <m:d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GB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GB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den>
                                </m:f>
                              </m:sup>
                            </m:sSup>
                          </m:e>
                        </m:d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GB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GB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den>
                                </m:f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CA" sz="4400" dirty="0">
                    <a:solidFill>
                      <a:srgbClr val="002060"/>
                    </a:solidFill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̃"/>
                            <m:ctrlP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  <m:sSup>
                      <m:sSup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acc>
                              <m:accPr>
                                <m:chr m:val="̃"/>
                                <m:ctrlPr>
                                  <a:rPr lang="en-GB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den>
                        </m:f>
                      </m:sup>
                    </m:sSup>
                  </m:oMath>
                </a14:m>
                <a:r>
                  <a:rPr lang="en-CA" sz="4400" dirty="0">
                    <a:solidFill>
                      <a:srgbClr val="002060"/>
                    </a:solidFill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acc>
                              <m:accPr>
                                <m:chr m:val="̃"/>
                                <m:ctrlPr>
                                  <a:rPr lang="en-GB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den>
                        </m:f>
                      </m:sup>
                    </m:sSup>
                  </m:oMath>
                </a14:m>
                <a:r>
                  <a:rPr lang="en-CA" sz="44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84EDF11-19CB-47B6-9051-915C96DE6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20" y="283630"/>
                <a:ext cx="11598455" cy="66295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F5DC5B-983E-4532-8AB6-CED6CCC6B6BB}"/>
                  </a:ext>
                </a:extLst>
              </p:cNvPr>
              <p:cNvSpPr txBox="1"/>
              <p:nvPr/>
            </p:nvSpPr>
            <p:spPr>
              <a:xfrm>
                <a:off x="8926353" y="283630"/>
                <a:ext cx="2850522" cy="101566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F5DC5B-983E-4532-8AB6-CED6CCC6B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6353" y="283630"/>
                <a:ext cx="2850522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F5C2E9-467C-4DAB-9724-344E2BE720A9}"/>
                  </a:ext>
                </a:extLst>
              </p:cNvPr>
              <p:cNvSpPr txBox="1"/>
              <p:nvPr/>
            </p:nvSpPr>
            <p:spPr>
              <a:xfrm>
                <a:off x="4087653" y="5255680"/>
                <a:ext cx="2850522" cy="101566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6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F5C2E9-467C-4DAB-9724-344E2BE72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653" y="5255680"/>
                <a:ext cx="2850522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250C625-32C1-4548-8F78-E6410622A2A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02920" y="385920"/>
              <a:ext cx="8213400" cy="6385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250C625-32C1-4548-8F78-E6410622A2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93560" y="376560"/>
                <a:ext cx="8232120" cy="64044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602A28A-56D5-4684-A7D8-86A35DC88476}"/>
              </a:ext>
            </a:extLst>
          </p:cNvPr>
          <p:cNvSpPr txBox="1"/>
          <p:nvPr/>
        </p:nvSpPr>
        <p:spPr>
          <a:xfrm>
            <a:off x="5174067" y="4301573"/>
            <a:ext cx="1764108" cy="9541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GB" sz="2800" dirty="0"/>
              <a:t>Hyperbolic Worldline</a:t>
            </a:r>
            <a:endParaRPr lang="en-CA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432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8768">
        <p:fade/>
      </p:transition>
    </mc:Choice>
    <mc:Fallback xmlns="">
      <p:transition spd="med" advTm="487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3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43345A-37B3-4C3C-B6B2-326873FA5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01" y="2175124"/>
            <a:ext cx="11261997" cy="28242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134D0E-73A9-46B0-B774-7C455E598168}"/>
              </a:ext>
            </a:extLst>
          </p:cNvPr>
          <p:cNvSpPr txBox="1"/>
          <p:nvPr/>
        </p:nvSpPr>
        <p:spPr>
          <a:xfrm>
            <a:off x="393903" y="51466"/>
            <a:ext cx="11261997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4400" dirty="0"/>
              <a:t>Covered more slowly in “Tensors for Beginners” videos 4, 5, 6.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u="sng" dirty="0">
                <a:solidFill>
                  <a:srgbClr val="FF0000"/>
                </a:solidFill>
              </a:rPr>
              <a:t>links in description</a:t>
            </a:r>
            <a:endParaRPr lang="en-US" sz="4000" u="sng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3315CC-0BE8-49B5-8764-DEB71DD12F20}"/>
              </a:ext>
            </a:extLst>
          </p:cNvPr>
          <p:cNvSpPr txBox="1"/>
          <p:nvPr/>
        </p:nvSpPr>
        <p:spPr>
          <a:xfrm>
            <a:off x="465001" y="5241996"/>
            <a:ext cx="755812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4400" dirty="0"/>
              <a:t>If you already know </a:t>
            </a:r>
            <a:r>
              <a:rPr lang="en-US" sz="4400" dirty="0" err="1"/>
              <a:t>covectors</a:t>
            </a:r>
            <a:r>
              <a:rPr lang="en-US" sz="4400" dirty="0"/>
              <a:t>,</a:t>
            </a:r>
            <a:br>
              <a:rPr lang="en-US" sz="4400" dirty="0"/>
            </a:br>
            <a:r>
              <a:rPr lang="en-US" sz="4400" dirty="0"/>
              <a:t>skip to this part of the video:</a:t>
            </a:r>
            <a:endParaRPr lang="en-US" sz="4000" u="sng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470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30"/>
    </mc:Choice>
    <mc:Fallback xmlns="">
      <p:transition spd="slow" advTm="16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7B4C347D-F887-450B-A3E6-EE678C8C7840}"/>
              </a:ext>
            </a:extLst>
          </p:cNvPr>
          <p:cNvGrpSpPr/>
          <p:nvPr/>
        </p:nvGrpSpPr>
        <p:grpSpPr>
          <a:xfrm>
            <a:off x="66313" y="255105"/>
            <a:ext cx="6611538" cy="6347790"/>
            <a:chOff x="5573486" y="319710"/>
            <a:chExt cx="6611538" cy="634779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3F621A8-86F7-4792-ADA5-2B879584F4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585" t="5535" r="40396" b="6728"/>
            <a:stretch/>
          </p:blipFill>
          <p:spPr>
            <a:xfrm>
              <a:off x="5573486" y="452511"/>
              <a:ext cx="6139542" cy="6153150"/>
            </a:xfrm>
            <a:prstGeom prst="rect">
              <a:avLst/>
            </a:prstGeom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24D9694-25F1-433C-8F2E-70F4542D4D5C}"/>
                </a:ext>
              </a:extLst>
            </p:cNvPr>
            <p:cNvGrpSpPr/>
            <p:nvPr/>
          </p:nvGrpSpPr>
          <p:grpSpPr>
            <a:xfrm>
              <a:off x="5689600" y="319710"/>
              <a:ext cx="6495424" cy="6347790"/>
              <a:chOff x="-1179482" y="-2283693"/>
              <a:chExt cx="6495424" cy="6347790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80050739-9EDC-46F8-AC23-DD774228E4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81033" y="-2082019"/>
                <a:ext cx="0" cy="6146116"/>
              </a:xfrm>
              <a:prstGeom prst="straightConnector1">
                <a:avLst/>
              </a:prstGeom>
              <a:ln w="5715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426E0F47-D591-4696-BE00-92E104898B7D}"/>
                      </a:ext>
                    </a:extLst>
                  </p:cNvPr>
                  <p:cNvSpPr txBox="1"/>
                  <p:nvPr/>
                </p:nvSpPr>
                <p:spPr>
                  <a:xfrm>
                    <a:off x="4727832" y="717446"/>
                    <a:ext cx="588110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426E0F47-D591-4696-BE00-92E104898B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7832" y="717446"/>
                    <a:ext cx="588110" cy="70788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744BAB2F-D2B2-4BBA-8757-CB79A097B23A}"/>
                      </a:ext>
                    </a:extLst>
                  </p:cNvPr>
                  <p:cNvSpPr txBox="1"/>
                  <p:nvPr/>
                </p:nvSpPr>
                <p:spPr>
                  <a:xfrm>
                    <a:off x="1847814" y="-2283693"/>
                    <a:ext cx="750205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CA" sz="40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744BAB2F-D2B2-4BBA-8757-CB79A097B2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47814" y="-2283693"/>
                    <a:ext cx="750205" cy="70788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F60165DD-D564-4A0C-9F78-0C94271437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179482" y="945997"/>
                <a:ext cx="5907314" cy="0"/>
              </a:xfrm>
              <a:prstGeom prst="straightConnector1">
                <a:avLst/>
              </a:prstGeom>
              <a:ln w="5715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CDFB6F8-FA98-41D5-96BF-DED9E47D66FE}"/>
              </a:ext>
            </a:extLst>
          </p:cNvPr>
          <p:cNvGrpSpPr/>
          <p:nvPr/>
        </p:nvGrpSpPr>
        <p:grpSpPr>
          <a:xfrm>
            <a:off x="4579776" y="456779"/>
            <a:ext cx="1859195" cy="5858521"/>
            <a:chOff x="3671506" y="1"/>
            <a:chExt cx="2080363" cy="6555445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CC28AC39-AC7E-43A3-87CE-0F9D3D3A832F}"/>
                </a:ext>
              </a:extLst>
            </p:cNvPr>
            <p:cNvGrpSpPr/>
            <p:nvPr/>
          </p:nvGrpSpPr>
          <p:grpSpPr>
            <a:xfrm>
              <a:off x="3671506" y="305706"/>
              <a:ext cx="1655234" cy="6249740"/>
              <a:chOff x="8192706" y="686706"/>
              <a:chExt cx="1655234" cy="6249740"/>
            </a:xfrm>
          </p:grpSpPr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DD6673B0-59A6-40D2-BC45-7F13CC625E63}"/>
                  </a:ext>
                </a:extLst>
              </p:cNvPr>
              <p:cNvSpPr/>
              <p:nvPr/>
            </p:nvSpPr>
            <p:spPr>
              <a:xfrm>
                <a:off x="8192706" y="3783225"/>
                <a:ext cx="1655234" cy="3153221"/>
              </a:xfrm>
              <a:custGeom>
                <a:avLst/>
                <a:gdLst>
                  <a:gd name="connsiteX0" fmla="*/ 686369 w 686369"/>
                  <a:gd name="connsiteY0" fmla="*/ 3181350 h 3181350"/>
                  <a:gd name="connsiteX1" fmla="*/ 375219 w 686369"/>
                  <a:gd name="connsiteY1" fmla="*/ 2736850 h 3181350"/>
                  <a:gd name="connsiteX2" fmla="*/ 89469 w 686369"/>
                  <a:gd name="connsiteY2" fmla="*/ 2120900 h 3181350"/>
                  <a:gd name="connsiteX3" fmla="*/ 569 w 686369"/>
                  <a:gd name="connsiteY3" fmla="*/ 1574800 h 3181350"/>
                  <a:gd name="connsiteX4" fmla="*/ 121219 w 686369"/>
                  <a:gd name="connsiteY4" fmla="*/ 977900 h 3181350"/>
                  <a:gd name="connsiteX5" fmla="*/ 318069 w 686369"/>
                  <a:gd name="connsiteY5" fmla="*/ 520700 h 3181350"/>
                  <a:gd name="connsiteX6" fmla="*/ 680019 w 686369"/>
                  <a:gd name="connsiteY6" fmla="*/ 0 h 3181350"/>
                  <a:gd name="connsiteX0" fmla="*/ 686369 w 686369"/>
                  <a:gd name="connsiteY0" fmla="*/ 2660650 h 2660650"/>
                  <a:gd name="connsiteX1" fmla="*/ 375219 w 686369"/>
                  <a:gd name="connsiteY1" fmla="*/ 2216150 h 2660650"/>
                  <a:gd name="connsiteX2" fmla="*/ 89469 w 686369"/>
                  <a:gd name="connsiteY2" fmla="*/ 1600200 h 2660650"/>
                  <a:gd name="connsiteX3" fmla="*/ 569 w 686369"/>
                  <a:gd name="connsiteY3" fmla="*/ 1054100 h 2660650"/>
                  <a:gd name="connsiteX4" fmla="*/ 121219 w 686369"/>
                  <a:gd name="connsiteY4" fmla="*/ 457200 h 2660650"/>
                  <a:gd name="connsiteX5" fmla="*/ 318069 w 686369"/>
                  <a:gd name="connsiteY5" fmla="*/ 0 h 2660650"/>
                  <a:gd name="connsiteX0" fmla="*/ 686369 w 686369"/>
                  <a:gd name="connsiteY0" fmla="*/ 2203450 h 2203450"/>
                  <a:gd name="connsiteX1" fmla="*/ 375219 w 686369"/>
                  <a:gd name="connsiteY1" fmla="*/ 1758950 h 2203450"/>
                  <a:gd name="connsiteX2" fmla="*/ 89469 w 686369"/>
                  <a:gd name="connsiteY2" fmla="*/ 1143000 h 2203450"/>
                  <a:gd name="connsiteX3" fmla="*/ 569 w 686369"/>
                  <a:gd name="connsiteY3" fmla="*/ 596900 h 2203450"/>
                  <a:gd name="connsiteX4" fmla="*/ 121219 w 686369"/>
                  <a:gd name="connsiteY4" fmla="*/ 0 h 2203450"/>
                  <a:gd name="connsiteX0" fmla="*/ 686369 w 686369"/>
                  <a:gd name="connsiteY0" fmla="*/ 1606550 h 1606550"/>
                  <a:gd name="connsiteX1" fmla="*/ 375219 w 686369"/>
                  <a:gd name="connsiteY1" fmla="*/ 1162050 h 1606550"/>
                  <a:gd name="connsiteX2" fmla="*/ 89469 w 686369"/>
                  <a:gd name="connsiteY2" fmla="*/ 546100 h 1606550"/>
                  <a:gd name="connsiteX3" fmla="*/ 569 w 686369"/>
                  <a:gd name="connsiteY3" fmla="*/ 0 h 160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6369" h="1606550">
                    <a:moveTo>
                      <a:pt x="686369" y="1606550"/>
                    </a:moveTo>
                    <a:cubicBezTo>
                      <a:pt x="580535" y="1472671"/>
                      <a:pt x="474702" y="1338792"/>
                      <a:pt x="375219" y="1162050"/>
                    </a:cubicBezTo>
                    <a:cubicBezTo>
                      <a:pt x="275736" y="985308"/>
                      <a:pt x="151911" y="739775"/>
                      <a:pt x="89469" y="546100"/>
                    </a:cubicBezTo>
                    <a:cubicBezTo>
                      <a:pt x="27027" y="352425"/>
                      <a:pt x="-4723" y="190500"/>
                      <a:pt x="569" y="0"/>
                    </a:cubicBezTo>
                  </a:path>
                </a:pathLst>
              </a:custGeom>
              <a:noFill/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504ED4AF-FFE4-48D5-BACF-D0BF414BA2E5}"/>
                  </a:ext>
                </a:extLst>
              </p:cNvPr>
              <p:cNvSpPr/>
              <p:nvPr/>
            </p:nvSpPr>
            <p:spPr>
              <a:xfrm rot="10800000" flipH="1">
                <a:off x="8192706" y="686706"/>
                <a:ext cx="1655234" cy="3153221"/>
              </a:xfrm>
              <a:custGeom>
                <a:avLst/>
                <a:gdLst>
                  <a:gd name="connsiteX0" fmla="*/ 686369 w 686369"/>
                  <a:gd name="connsiteY0" fmla="*/ 3181350 h 3181350"/>
                  <a:gd name="connsiteX1" fmla="*/ 375219 w 686369"/>
                  <a:gd name="connsiteY1" fmla="*/ 2736850 h 3181350"/>
                  <a:gd name="connsiteX2" fmla="*/ 89469 w 686369"/>
                  <a:gd name="connsiteY2" fmla="*/ 2120900 h 3181350"/>
                  <a:gd name="connsiteX3" fmla="*/ 569 w 686369"/>
                  <a:gd name="connsiteY3" fmla="*/ 1574800 h 3181350"/>
                  <a:gd name="connsiteX4" fmla="*/ 121219 w 686369"/>
                  <a:gd name="connsiteY4" fmla="*/ 977900 h 3181350"/>
                  <a:gd name="connsiteX5" fmla="*/ 318069 w 686369"/>
                  <a:gd name="connsiteY5" fmla="*/ 520700 h 3181350"/>
                  <a:gd name="connsiteX6" fmla="*/ 680019 w 686369"/>
                  <a:gd name="connsiteY6" fmla="*/ 0 h 3181350"/>
                  <a:gd name="connsiteX0" fmla="*/ 686369 w 686369"/>
                  <a:gd name="connsiteY0" fmla="*/ 2660650 h 2660650"/>
                  <a:gd name="connsiteX1" fmla="*/ 375219 w 686369"/>
                  <a:gd name="connsiteY1" fmla="*/ 2216150 h 2660650"/>
                  <a:gd name="connsiteX2" fmla="*/ 89469 w 686369"/>
                  <a:gd name="connsiteY2" fmla="*/ 1600200 h 2660650"/>
                  <a:gd name="connsiteX3" fmla="*/ 569 w 686369"/>
                  <a:gd name="connsiteY3" fmla="*/ 1054100 h 2660650"/>
                  <a:gd name="connsiteX4" fmla="*/ 121219 w 686369"/>
                  <a:gd name="connsiteY4" fmla="*/ 457200 h 2660650"/>
                  <a:gd name="connsiteX5" fmla="*/ 318069 w 686369"/>
                  <a:gd name="connsiteY5" fmla="*/ 0 h 2660650"/>
                  <a:gd name="connsiteX0" fmla="*/ 686369 w 686369"/>
                  <a:gd name="connsiteY0" fmla="*/ 2203450 h 2203450"/>
                  <a:gd name="connsiteX1" fmla="*/ 375219 w 686369"/>
                  <a:gd name="connsiteY1" fmla="*/ 1758950 h 2203450"/>
                  <a:gd name="connsiteX2" fmla="*/ 89469 w 686369"/>
                  <a:gd name="connsiteY2" fmla="*/ 1143000 h 2203450"/>
                  <a:gd name="connsiteX3" fmla="*/ 569 w 686369"/>
                  <a:gd name="connsiteY3" fmla="*/ 596900 h 2203450"/>
                  <a:gd name="connsiteX4" fmla="*/ 121219 w 686369"/>
                  <a:gd name="connsiteY4" fmla="*/ 0 h 2203450"/>
                  <a:gd name="connsiteX0" fmla="*/ 686369 w 686369"/>
                  <a:gd name="connsiteY0" fmla="*/ 1606550 h 1606550"/>
                  <a:gd name="connsiteX1" fmla="*/ 375219 w 686369"/>
                  <a:gd name="connsiteY1" fmla="*/ 1162050 h 1606550"/>
                  <a:gd name="connsiteX2" fmla="*/ 89469 w 686369"/>
                  <a:gd name="connsiteY2" fmla="*/ 546100 h 1606550"/>
                  <a:gd name="connsiteX3" fmla="*/ 569 w 686369"/>
                  <a:gd name="connsiteY3" fmla="*/ 0 h 160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6369" h="1606550">
                    <a:moveTo>
                      <a:pt x="686369" y="1606550"/>
                    </a:moveTo>
                    <a:cubicBezTo>
                      <a:pt x="580535" y="1472671"/>
                      <a:pt x="474702" y="1338792"/>
                      <a:pt x="375219" y="1162050"/>
                    </a:cubicBezTo>
                    <a:cubicBezTo>
                      <a:pt x="275736" y="985308"/>
                      <a:pt x="151911" y="739775"/>
                      <a:pt x="89469" y="546100"/>
                    </a:cubicBezTo>
                    <a:cubicBezTo>
                      <a:pt x="27027" y="352425"/>
                      <a:pt x="-4723" y="190500"/>
                      <a:pt x="569" y="0"/>
                    </a:cubicBezTo>
                  </a:path>
                </a:pathLst>
              </a:custGeom>
              <a:noFill/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pic>
          <p:nvPicPr>
            <p:cNvPr id="106" name="Picture 2">
              <a:extLst>
                <a:ext uri="{FF2B5EF4-FFF2-40B4-BE49-F238E27FC236}">
                  <a16:creationId xmlns:a16="http://schemas.microsoft.com/office/drawing/2014/main" id="{027E2074-796E-4A18-A5AF-BB5C43A8D8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069" y="1"/>
              <a:ext cx="812800" cy="1134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ED8670B-1546-48E0-B9B3-D83E85095F5C}"/>
              </a:ext>
            </a:extLst>
          </p:cNvPr>
          <p:cNvCxnSpPr>
            <a:cxnSpLocks/>
          </p:cNvCxnSpPr>
          <p:nvPr/>
        </p:nvCxnSpPr>
        <p:spPr>
          <a:xfrm flipH="1">
            <a:off x="54426" y="642182"/>
            <a:ext cx="5931014" cy="594206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12F948F-2FA2-40FA-BF23-9135B87C33CE}"/>
              </a:ext>
            </a:extLst>
          </p:cNvPr>
          <p:cNvGrpSpPr/>
          <p:nvPr/>
        </p:nvGrpSpPr>
        <p:grpSpPr>
          <a:xfrm>
            <a:off x="192874" y="527336"/>
            <a:ext cx="6012592" cy="6060354"/>
            <a:chOff x="516724" y="527336"/>
            <a:chExt cx="6012592" cy="6060354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6C0B8CB-258E-4F8B-AE9E-FECA2937C201}"/>
                </a:ext>
              </a:extLst>
            </p:cNvPr>
            <p:cNvGrpSpPr/>
            <p:nvPr/>
          </p:nvGrpSpPr>
          <p:grpSpPr>
            <a:xfrm>
              <a:off x="516724" y="589998"/>
              <a:ext cx="6012592" cy="5997692"/>
              <a:chOff x="3377911" y="589998"/>
              <a:chExt cx="6012592" cy="5997692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F795A885-1CC1-4FD4-B774-F6F022E982C7}"/>
                  </a:ext>
                </a:extLst>
              </p:cNvPr>
              <p:cNvGrpSpPr/>
              <p:nvPr/>
            </p:nvGrpSpPr>
            <p:grpSpPr>
              <a:xfrm>
                <a:off x="3377911" y="591284"/>
                <a:ext cx="6012592" cy="5996406"/>
                <a:chOff x="6103388" y="591284"/>
                <a:chExt cx="6012592" cy="5996406"/>
              </a:xfrm>
            </p:grpSpPr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67E6B579-82EC-43CE-867C-85E162D156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07125" y="772533"/>
                  <a:ext cx="5648192" cy="5658715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88158849-2D0B-49A8-BFA1-C1BCC1D406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42671" y="653123"/>
                  <a:ext cx="4869008" cy="4878079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7E9DA48B-0E82-4489-90C1-B2E814E293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23715" y="710694"/>
                  <a:ext cx="3887964" cy="3895208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0021A849-14D1-4845-B942-7D7174AACB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03073" y="591284"/>
                  <a:ext cx="3112907" cy="3118707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7F97654E-2AE0-4D81-8A83-DFB41D7C02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1596" y="2535298"/>
                  <a:ext cx="3951251" cy="3958612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5CEB7963-C82C-443E-A44B-F39FE847FD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03388" y="4390656"/>
                  <a:ext cx="2192949" cy="2197034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1F2632E7-CEE2-4D53-97E3-7763F9293C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67425" y="3455217"/>
                  <a:ext cx="3126064" cy="3131888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95539C51-180A-4303-9566-3A2886D8CE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0355" y="1545960"/>
                  <a:ext cx="4973536" cy="4982802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D53A6CA-EDBE-4AAF-837F-8FFFF56FF8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4129" y="589998"/>
                <a:ext cx="1985845" cy="1989545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42B7AF7-EE0C-4E64-AE26-D874CEB758AE}"/>
                </a:ext>
              </a:extLst>
            </p:cNvPr>
            <p:cNvCxnSpPr>
              <a:cxnSpLocks/>
            </p:cNvCxnSpPr>
            <p:nvPr/>
          </p:nvCxnSpPr>
          <p:spPr>
            <a:xfrm>
              <a:off x="536212" y="5333355"/>
              <a:ext cx="1215040" cy="1217303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5014453-8F74-476A-89FE-54DFEC8CABF5}"/>
                </a:ext>
              </a:extLst>
            </p:cNvPr>
            <p:cNvCxnSpPr>
              <a:cxnSpLocks/>
            </p:cNvCxnSpPr>
            <p:nvPr/>
          </p:nvCxnSpPr>
          <p:spPr>
            <a:xfrm>
              <a:off x="5187003" y="527336"/>
              <a:ext cx="1215040" cy="1217303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AEBAF30-CD41-4C0C-9C6B-1AA5997216A0}"/>
              </a:ext>
            </a:extLst>
          </p:cNvPr>
          <p:cNvCxnSpPr>
            <a:cxnSpLocks/>
          </p:cNvCxnSpPr>
          <p:nvPr/>
        </p:nvCxnSpPr>
        <p:spPr>
          <a:xfrm>
            <a:off x="244216" y="624923"/>
            <a:ext cx="5931014" cy="594206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070010A-13CB-4324-942C-9D916D57AA91}"/>
              </a:ext>
            </a:extLst>
          </p:cNvPr>
          <p:cNvGrpSpPr/>
          <p:nvPr/>
        </p:nvGrpSpPr>
        <p:grpSpPr>
          <a:xfrm>
            <a:off x="2286043" y="285752"/>
            <a:ext cx="810336" cy="6317143"/>
            <a:chOff x="-230013" y="285752"/>
            <a:chExt cx="810336" cy="6317143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935EDF6-02EF-4FD1-B962-0093A96384C1}"/>
                </a:ext>
              </a:extLst>
            </p:cNvPr>
            <p:cNvCxnSpPr/>
            <p:nvPr/>
          </p:nvCxnSpPr>
          <p:spPr>
            <a:xfrm>
              <a:off x="580323" y="298205"/>
              <a:ext cx="0" cy="630469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A820BCC6-3F5E-4F79-823D-3FDA0F649E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95" t="10139" b="5438"/>
            <a:stretch/>
          </p:blipFill>
          <p:spPr bwMode="auto">
            <a:xfrm>
              <a:off x="-230013" y="285752"/>
              <a:ext cx="805820" cy="1103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F78B73F-5DC0-4FCF-AD96-4CAB42A1AD58}"/>
              </a:ext>
            </a:extLst>
          </p:cNvPr>
          <p:cNvGrpSpPr/>
          <p:nvPr/>
        </p:nvGrpSpPr>
        <p:grpSpPr>
          <a:xfrm>
            <a:off x="3878676" y="3713347"/>
            <a:ext cx="2326501" cy="1807947"/>
            <a:chOff x="2307193" y="2974500"/>
            <a:chExt cx="3608481" cy="28041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E46D2AC3-3FCD-4F20-B05D-530F9C17EF37}"/>
                    </a:ext>
                  </a:extLst>
                </p:cNvPr>
                <p:cNvSpPr txBox="1"/>
                <p:nvPr/>
              </p:nvSpPr>
              <p:spPr>
                <a:xfrm>
                  <a:off x="2307193" y="2974500"/>
                  <a:ext cx="736420" cy="78508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4000" b="0" i="1" smtClean="0">
                                <a:solidFill>
                                  <a:srgbClr val="FF535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US" sz="4000" b="0" i="1" smtClean="0">
                                    <a:solidFill>
                                      <a:srgbClr val="FF535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rgbClr val="FF535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rgbClr val="FF535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rgbClr val="FF535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CA" sz="4000" dirty="0">
                    <a:solidFill>
                      <a:srgbClr val="FF5353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E46D2AC3-3FCD-4F20-B05D-530F9C17EF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7193" y="2974500"/>
                  <a:ext cx="736420" cy="785087"/>
                </a:xfrm>
                <a:prstGeom prst="rect">
                  <a:avLst/>
                </a:prstGeom>
                <a:blipFill>
                  <a:blip r:embed="rId9"/>
                  <a:stretch>
                    <a:fillRect r="-10256" b="-40964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86BE826F-0F86-42F1-B47D-CE485583F740}"/>
                    </a:ext>
                  </a:extLst>
                </p:cNvPr>
                <p:cNvSpPr txBox="1"/>
                <p:nvPr/>
              </p:nvSpPr>
              <p:spPr>
                <a:xfrm>
                  <a:off x="5123148" y="4187594"/>
                  <a:ext cx="792526" cy="78835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4000" b="0" i="1" smtClean="0">
                                <a:solidFill>
                                  <a:srgbClr val="FF535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US" sz="4000" b="0" i="1" smtClean="0">
                                    <a:solidFill>
                                      <a:srgbClr val="FF535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rgbClr val="FF535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rgbClr val="FF535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rgbClr val="FF535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CA" sz="4000" dirty="0">
                    <a:solidFill>
                      <a:srgbClr val="FF5353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86BE826F-0F86-42F1-B47D-CE485583F7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3148" y="4187594"/>
                  <a:ext cx="792526" cy="788357"/>
                </a:xfrm>
                <a:prstGeom prst="rect">
                  <a:avLst/>
                </a:prstGeom>
                <a:blipFill>
                  <a:blip r:embed="rId10"/>
                  <a:stretch>
                    <a:fillRect r="-13095" b="-40476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3CA648C-C523-4EDA-B292-11CF05483949}"/>
                </a:ext>
              </a:extLst>
            </p:cNvPr>
            <p:cNvCxnSpPr>
              <a:cxnSpLocks/>
            </p:cNvCxnSpPr>
            <p:nvPr/>
          </p:nvCxnSpPr>
          <p:spPr>
            <a:xfrm>
              <a:off x="4001407" y="4886184"/>
              <a:ext cx="1799771" cy="892504"/>
            </a:xfrm>
            <a:prstGeom prst="straightConnector1">
              <a:avLst/>
            </a:prstGeom>
            <a:ln w="114300">
              <a:solidFill>
                <a:srgbClr val="FF5353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081B199-35E2-46ED-A24F-1D85577B48A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664280" y="3529099"/>
              <a:ext cx="1799771" cy="892504"/>
            </a:xfrm>
            <a:prstGeom prst="straightConnector1">
              <a:avLst/>
            </a:prstGeom>
            <a:ln w="114300">
              <a:solidFill>
                <a:srgbClr val="FF5353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0E6269F-772A-467F-A43F-9E97DF421A61}"/>
              </a:ext>
            </a:extLst>
          </p:cNvPr>
          <p:cNvGrpSpPr/>
          <p:nvPr/>
        </p:nvGrpSpPr>
        <p:grpSpPr>
          <a:xfrm>
            <a:off x="4728829" y="520158"/>
            <a:ext cx="1463249" cy="1672576"/>
            <a:chOff x="3550367" y="-279823"/>
            <a:chExt cx="2269549" cy="25942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9CADA078-5520-4442-8E29-C189734771ED}"/>
                    </a:ext>
                  </a:extLst>
                </p:cNvPr>
                <p:cNvSpPr txBox="1"/>
                <p:nvPr/>
              </p:nvSpPr>
              <p:spPr>
                <a:xfrm>
                  <a:off x="3550367" y="-279823"/>
                  <a:ext cx="736420" cy="78508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4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US" sz="4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CA" sz="4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9CADA078-5520-4442-8E29-C189734771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0367" y="-279823"/>
                  <a:ext cx="736420" cy="785087"/>
                </a:xfrm>
                <a:prstGeom prst="rect">
                  <a:avLst/>
                </a:prstGeom>
                <a:blipFill>
                  <a:blip r:embed="rId11"/>
                  <a:stretch>
                    <a:fillRect r="-10256" b="-40964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6DF9F3C2-5902-4D93-9D70-71B1D74B4425}"/>
                    </a:ext>
                  </a:extLst>
                </p:cNvPr>
                <p:cNvSpPr txBox="1"/>
                <p:nvPr/>
              </p:nvSpPr>
              <p:spPr>
                <a:xfrm>
                  <a:off x="5027390" y="1526042"/>
                  <a:ext cx="792526" cy="78835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4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US" sz="4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CA" sz="4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6DF9F3C2-5902-4D93-9D70-71B1D74B44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7390" y="1526042"/>
                  <a:ext cx="792526" cy="788357"/>
                </a:xfrm>
                <a:prstGeom prst="rect">
                  <a:avLst/>
                </a:prstGeom>
                <a:blipFill>
                  <a:blip r:embed="rId12"/>
                  <a:stretch>
                    <a:fillRect r="-13095" b="-40476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A078AB7-D6A7-4D94-97B8-BA7CD8E0A9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1426" y="1161457"/>
              <a:ext cx="1799771" cy="892504"/>
            </a:xfrm>
            <a:prstGeom prst="straightConnector1">
              <a:avLst/>
            </a:prstGeom>
            <a:ln w="11430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8F22DEB-F92F-4B11-95AC-F1B531E7BC6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563257" y="733284"/>
              <a:ext cx="1799771" cy="892504"/>
            </a:xfrm>
            <a:prstGeom prst="straightConnector1">
              <a:avLst/>
            </a:prstGeom>
            <a:ln w="11430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CA27219-06A5-419D-AC17-F324318B1438}"/>
              </a:ext>
            </a:extLst>
          </p:cNvPr>
          <p:cNvGrpSpPr/>
          <p:nvPr/>
        </p:nvGrpSpPr>
        <p:grpSpPr>
          <a:xfrm>
            <a:off x="4221285" y="1951163"/>
            <a:ext cx="1739292" cy="1733880"/>
            <a:chOff x="3148185" y="1025699"/>
            <a:chExt cx="2697702" cy="2689311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20B72535-9B35-42AC-9DB6-AE36858087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79110" y="2011680"/>
              <a:ext cx="1" cy="1439999"/>
            </a:xfrm>
            <a:prstGeom prst="straightConnector1">
              <a:avLst/>
            </a:prstGeom>
            <a:ln w="1143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37BDC28C-913F-4386-A8DA-A95FD27C32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5171" y="3440302"/>
              <a:ext cx="1436761" cy="1"/>
            </a:xfrm>
            <a:prstGeom prst="straightConnector1">
              <a:avLst/>
            </a:prstGeom>
            <a:ln w="1143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936529D1-2133-4DA9-B32A-FEA2C50D25D8}"/>
                    </a:ext>
                  </a:extLst>
                </p:cNvPr>
                <p:cNvSpPr txBox="1"/>
                <p:nvPr/>
              </p:nvSpPr>
              <p:spPr>
                <a:xfrm>
                  <a:off x="3148185" y="1025699"/>
                  <a:ext cx="736420" cy="78508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US" sz="4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936529D1-2133-4DA9-B32A-FEA2C50D25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8185" y="1025699"/>
                  <a:ext cx="736420" cy="785086"/>
                </a:xfrm>
                <a:prstGeom prst="rect">
                  <a:avLst/>
                </a:prstGeom>
                <a:blipFill>
                  <a:blip r:embed="rId13"/>
                  <a:stretch>
                    <a:fillRect r="-11538" b="-40964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88A464D-42BA-452C-8424-C1D039D678B6}"/>
                    </a:ext>
                  </a:extLst>
                </p:cNvPr>
                <p:cNvSpPr txBox="1"/>
                <p:nvPr/>
              </p:nvSpPr>
              <p:spPr>
                <a:xfrm>
                  <a:off x="5053363" y="2926653"/>
                  <a:ext cx="792524" cy="78835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US" sz="4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88A464D-42BA-452C-8424-C1D039D678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3363" y="2926653"/>
                  <a:ext cx="792524" cy="788357"/>
                </a:xfrm>
                <a:prstGeom prst="rect">
                  <a:avLst/>
                </a:prstGeom>
                <a:blipFill>
                  <a:blip r:embed="rId14"/>
                  <a:stretch>
                    <a:fillRect r="-13095" b="-40476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FD8E54F-054D-4FB7-920D-5319980572A1}"/>
              </a:ext>
            </a:extLst>
          </p:cNvPr>
          <p:cNvGrpSpPr/>
          <p:nvPr/>
        </p:nvGrpSpPr>
        <p:grpSpPr>
          <a:xfrm>
            <a:off x="3098775" y="1948218"/>
            <a:ext cx="1320104" cy="1548703"/>
            <a:chOff x="3652686" y="1049585"/>
            <a:chExt cx="2047527" cy="2402094"/>
          </a:xfrm>
        </p:grpSpPr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05DCDACC-C052-4601-801A-27F7930012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79110" y="2011680"/>
              <a:ext cx="1" cy="1439999"/>
            </a:xfrm>
            <a:prstGeom prst="straightConnector1">
              <a:avLst/>
            </a:prstGeom>
            <a:ln w="114300">
              <a:solidFill>
                <a:srgbClr val="00206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67761DFD-94FA-4EA8-87BE-BFEF4F3580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5171" y="3440302"/>
              <a:ext cx="1436761" cy="1"/>
            </a:xfrm>
            <a:prstGeom prst="straightConnector1">
              <a:avLst/>
            </a:prstGeom>
            <a:ln w="114300">
              <a:solidFill>
                <a:srgbClr val="00206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0F6B114B-BBB8-4DCB-BF9C-9DDE8A3E284D}"/>
                    </a:ext>
                  </a:extLst>
                </p:cNvPr>
                <p:cNvSpPr txBox="1"/>
                <p:nvPr/>
              </p:nvSpPr>
              <p:spPr>
                <a:xfrm>
                  <a:off x="3652686" y="1049585"/>
                  <a:ext cx="855901" cy="109795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0F6B114B-BBB8-4DCB-BF9C-9DDE8A3E28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2686" y="1049585"/>
                  <a:ext cx="855901" cy="109795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BE76BA64-0637-4E9D-966F-806E301F7761}"/>
                    </a:ext>
                  </a:extLst>
                </p:cNvPr>
                <p:cNvSpPr txBox="1"/>
                <p:nvPr/>
              </p:nvSpPr>
              <p:spPr>
                <a:xfrm>
                  <a:off x="4470979" y="2286727"/>
                  <a:ext cx="1229234" cy="109795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BE76BA64-0637-4E9D-966F-806E301F77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0979" y="2286727"/>
                  <a:ext cx="1229234" cy="109795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636529F-4DD9-4923-A1DE-85968ED63934}"/>
              </a:ext>
            </a:extLst>
          </p:cNvPr>
          <p:cNvGrpSpPr/>
          <p:nvPr/>
        </p:nvGrpSpPr>
        <p:grpSpPr>
          <a:xfrm>
            <a:off x="4427013" y="2673566"/>
            <a:ext cx="6646754" cy="3091904"/>
            <a:chOff x="4427013" y="2673566"/>
            <a:chExt cx="6646754" cy="30919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8D0D8B35-F1B6-4A0B-9933-1969E62EFAE9}"/>
                    </a:ext>
                  </a:extLst>
                </p:cNvPr>
                <p:cNvSpPr txBox="1"/>
                <p:nvPr/>
              </p:nvSpPr>
              <p:spPr>
                <a:xfrm>
                  <a:off x="6864798" y="2718939"/>
                  <a:ext cx="4208969" cy="1463221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GB" sz="3600" dirty="0"/>
                    <a:t>If </a:t>
                  </a:r>
                  <a14:m>
                    <m:oMath xmlns:m="http://schemas.openxmlformats.org/officeDocument/2006/math">
                      <m:r>
                        <a:rPr lang="en-GB" sz="3600" i="1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̃"/>
                          <m:ctrlPr>
                            <a:rPr lang="en-GB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GB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GB" sz="3600" dirty="0"/>
                    <a:t> </a:t>
                  </a:r>
                </a:p>
                <a:p>
                  <a:r>
                    <a:rPr lang="en-GB" sz="3600" dirty="0"/>
                    <a:t>then 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p>
                        <m:sSup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den>
                          </m:f>
                        </m:sup>
                      </m:sSup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endParaRPr lang="en-CA" sz="3600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8D0D8B35-F1B6-4A0B-9933-1969E62EFA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4798" y="2718939"/>
                  <a:ext cx="4208969" cy="1463221"/>
                </a:xfrm>
                <a:prstGeom prst="rect">
                  <a:avLst/>
                </a:prstGeom>
                <a:blipFill>
                  <a:blip r:embed="rId17"/>
                  <a:stretch>
                    <a:fillRect l="-3874" t="-4878" b="-13415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6" name="Arc 95">
              <a:extLst>
                <a:ext uri="{FF2B5EF4-FFF2-40B4-BE49-F238E27FC236}">
                  <a16:creationId xmlns:a16="http://schemas.microsoft.com/office/drawing/2014/main" id="{9F8E906E-CE35-491A-A1B2-7F8E0C66F01A}"/>
                </a:ext>
              </a:extLst>
            </p:cNvPr>
            <p:cNvSpPr/>
            <p:nvPr/>
          </p:nvSpPr>
          <p:spPr>
            <a:xfrm rot="12901048" flipV="1">
              <a:off x="4427013" y="2673566"/>
              <a:ext cx="3091904" cy="3091904"/>
            </a:xfrm>
            <a:prstGeom prst="arc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EB88BEE-5C6D-4F13-A592-F6F69A20ACFC}"/>
              </a:ext>
            </a:extLst>
          </p:cNvPr>
          <p:cNvGrpSpPr/>
          <p:nvPr/>
        </p:nvGrpSpPr>
        <p:grpSpPr>
          <a:xfrm>
            <a:off x="5585165" y="175278"/>
            <a:ext cx="5845522" cy="2352445"/>
            <a:chOff x="5623265" y="308628"/>
            <a:chExt cx="5845522" cy="23524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B7F0DB6-BAE3-4ED8-8A32-6B3CE81B513D}"/>
                    </a:ext>
                  </a:extLst>
                </p:cNvPr>
                <p:cNvSpPr txBox="1"/>
                <p:nvPr/>
              </p:nvSpPr>
              <p:spPr>
                <a:xfrm>
                  <a:off x="6868618" y="308628"/>
                  <a:ext cx="4600169" cy="1463221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GB" sz="3600" dirty="0"/>
                    <a:t>If </a:t>
                  </a:r>
                  <a14:m>
                    <m:oMath xmlns:m="http://schemas.openxmlformats.org/officeDocument/2006/math">
                      <m:r>
                        <a:rPr lang="en-GB" sz="3600" i="1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̃"/>
                          <m:ctrlPr>
                            <a:rPr lang="en-GB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GB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→+∞</m:t>
                      </m:r>
                    </m:oMath>
                  </a14:m>
                  <a:r>
                    <a:rPr lang="en-GB" sz="3600" dirty="0"/>
                    <a:t> </a:t>
                  </a:r>
                </a:p>
                <a:p>
                  <a:r>
                    <a:rPr lang="en-GB" sz="3600" dirty="0"/>
                    <a:t>then 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p>
                        <m:sSup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den>
                          </m:f>
                        </m:sup>
                      </m:sSup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→+∞</m:t>
                      </m:r>
                    </m:oMath>
                  </a14:m>
                  <a:r>
                    <a:rPr lang="en-CA" sz="3600" dirty="0">
                      <a:solidFill>
                        <a:srgbClr val="002060"/>
                      </a:solidFill>
                    </a:rPr>
                    <a:t> </a:t>
                  </a:r>
                  <a:endParaRPr lang="en-CA" sz="3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B7F0DB6-BAE3-4ED8-8A32-6B3CE81B51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8618" y="308628"/>
                  <a:ext cx="4600169" cy="1463221"/>
                </a:xfrm>
                <a:prstGeom prst="rect">
                  <a:avLst/>
                </a:prstGeom>
                <a:blipFill>
                  <a:blip r:embed="rId18"/>
                  <a:stretch>
                    <a:fillRect l="-3548" t="-5285" b="-13415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9" name="Arc 98">
              <a:extLst>
                <a:ext uri="{FF2B5EF4-FFF2-40B4-BE49-F238E27FC236}">
                  <a16:creationId xmlns:a16="http://schemas.microsoft.com/office/drawing/2014/main" id="{6E1802A0-DC16-4F6B-8316-0E50A47EF344}"/>
                </a:ext>
              </a:extLst>
            </p:cNvPr>
            <p:cNvSpPr/>
            <p:nvPr/>
          </p:nvSpPr>
          <p:spPr>
            <a:xfrm rot="11845215" flipV="1">
              <a:off x="5623265" y="728776"/>
              <a:ext cx="1932297" cy="1932297"/>
            </a:xfrm>
            <a:prstGeom prst="arc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E3E04BE-DE8F-469F-A7CF-F9C26216FD2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374760" y="1666440"/>
              <a:ext cx="1848600" cy="4812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E3E04BE-DE8F-469F-A7CF-F9C26216FD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365400" y="1657080"/>
                <a:ext cx="1867320" cy="483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D5839ACF-B3C4-4C2E-9C24-2FE6F9A557E9}"/>
              </a:ext>
            </a:extLst>
          </p:cNvPr>
          <p:cNvGrpSpPr/>
          <p:nvPr/>
        </p:nvGrpSpPr>
        <p:grpSpPr>
          <a:xfrm>
            <a:off x="5173650" y="3660371"/>
            <a:ext cx="5900117" cy="3056824"/>
            <a:chOff x="5173650" y="3431771"/>
            <a:chExt cx="5900117" cy="3056824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0F0CE191-2623-45A9-A1D6-06DCB2BE2528}"/>
                </a:ext>
              </a:extLst>
            </p:cNvPr>
            <p:cNvSpPr/>
            <p:nvPr/>
          </p:nvSpPr>
          <p:spPr>
            <a:xfrm rot="9550458">
              <a:off x="5173650" y="3431771"/>
              <a:ext cx="2462335" cy="2462335"/>
            </a:xfrm>
            <a:prstGeom prst="arc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56003FB3-6B6C-4DF3-B549-CAC922116A58}"/>
                    </a:ext>
                  </a:extLst>
                </p:cNvPr>
                <p:cNvSpPr txBox="1"/>
                <p:nvPr/>
              </p:nvSpPr>
              <p:spPr>
                <a:xfrm>
                  <a:off x="6864798" y="5025374"/>
                  <a:ext cx="4208969" cy="1463221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GB" sz="3600" dirty="0"/>
                    <a:t>If </a:t>
                  </a:r>
                  <a14:m>
                    <m:oMath xmlns:m="http://schemas.openxmlformats.org/officeDocument/2006/math">
                      <m:r>
                        <a:rPr lang="en-GB" sz="3600" i="1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̃"/>
                          <m:ctrlPr>
                            <a:rPr lang="en-GB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GB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→−∞</m:t>
                      </m:r>
                    </m:oMath>
                  </a14:m>
                  <a:r>
                    <a:rPr lang="en-GB" sz="3600" dirty="0"/>
                    <a:t> </a:t>
                  </a:r>
                </a:p>
                <a:p>
                  <a:r>
                    <a:rPr lang="en-GB" sz="3600" dirty="0"/>
                    <a:t>then 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p>
                        <m:sSup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den>
                          </m:f>
                        </m:sup>
                      </m:sSup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→0</m:t>
                      </m:r>
                    </m:oMath>
                  </a14:m>
                  <a:r>
                    <a:rPr lang="en-CA" sz="3600" dirty="0">
                      <a:solidFill>
                        <a:srgbClr val="002060"/>
                      </a:solidFill>
                    </a:rPr>
                    <a:t> </a:t>
                  </a:r>
                  <a:endParaRPr lang="en-CA" sz="36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56003FB3-6B6C-4DF3-B549-CAC922116A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4798" y="5025374"/>
                  <a:ext cx="4208969" cy="1463221"/>
                </a:xfrm>
                <a:prstGeom prst="rect">
                  <a:avLst/>
                </a:prstGeom>
                <a:blipFill>
                  <a:blip r:embed="rId21"/>
                  <a:stretch>
                    <a:fillRect l="-3874" t="-5285" b="-13415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120698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2311">
        <p:fade/>
      </p:transition>
    </mc:Choice>
    <mc:Fallback xmlns="">
      <p:transition spd="med" advTm="423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7B4C347D-F887-450B-A3E6-EE678C8C7840}"/>
              </a:ext>
            </a:extLst>
          </p:cNvPr>
          <p:cNvGrpSpPr/>
          <p:nvPr/>
        </p:nvGrpSpPr>
        <p:grpSpPr>
          <a:xfrm>
            <a:off x="66313" y="255105"/>
            <a:ext cx="6611538" cy="6347790"/>
            <a:chOff x="5573486" y="319710"/>
            <a:chExt cx="6611538" cy="634779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3F621A8-86F7-4792-ADA5-2B879584F4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585" t="5535" r="40396" b="6728"/>
            <a:stretch/>
          </p:blipFill>
          <p:spPr>
            <a:xfrm>
              <a:off x="5573486" y="452511"/>
              <a:ext cx="6139542" cy="6153150"/>
            </a:xfrm>
            <a:prstGeom prst="rect">
              <a:avLst/>
            </a:prstGeom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24D9694-25F1-433C-8F2E-70F4542D4D5C}"/>
                </a:ext>
              </a:extLst>
            </p:cNvPr>
            <p:cNvGrpSpPr/>
            <p:nvPr/>
          </p:nvGrpSpPr>
          <p:grpSpPr>
            <a:xfrm>
              <a:off x="5689600" y="319710"/>
              <a:ext cx="6495424" cy="6347790"/>
              <a:chOff x="-1179482" y="-2283693"/>
              <a:chExt cx="6495424" cy="6347790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80050739-9EDC-46F8-AC23-DD774228E4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81033" y="-2082019"/>
                <a:ext cx="0" cy="6146116"/>
              </a:xfrm>
              <a:prstGeom prst="straightConnector1">
                <a:avLst/>
              </a:prstGeom>
              <a:ln w="5715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426E0F47-D591-4696-BE00-92E104898B7D}"/>
                      </a:ext>
                    </a:extLst>
                  </p:cNvPr>
                  <p:cNvSpPr txBox="1"/>
                  <p:nvPr/>
                </p:nvSpPr>
                <p:spPr>
                  <a:xfrm>
                    <a:off x="4727832" y="717446"/>
                    <a:ext cx="588110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426E0F47-D591-4696-BE00-92E104898B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7832" y="717446"/>
                    <a:ext cx="588110" cy="70788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744BAB2F-D2B2-4BBA-8757-CB79A097B23A}"/>
                      </a:ext>
                    </a:extLst>
                  </p:cNvPr>
                  <p:cNvSpPr txBox="1"/>
                  <p:nvPr/>
                </p:nvSpPr>
                <p:spPr>
                  <a:xfrm>
                    <a:off x="1847814" y="-2283693"/>
                    <a:ext cx="750205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CA" sz="40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744BAB2F-D2B2-4BBA-8757-CB79A097B2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47814" y="-2283693"/>
                    <a:ext cx="750205" cy="70788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F60165DD-D564-4A0C-9F78-0C94271437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179482" y="945997"/>
                <a:ext cx="5907314" cy="0"/>
              </a:xfrm>
              <a:prstGeom prst="straightConnector1">
                <a:avLst/>
              </a:prstGeom>
              <a:ln w="5715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CDFB6F8-FA98-41D5-96BF-DED9E47D66FE}"/>
              </a:ext>
            </a:extLst>
          </p:cNvPr>
          <p:cNvGrpSpPr/>
          <p:nvPr/>
        </p:nvGrpSpPr>
        <p:grpSpPr>
          <a:xfrm>
            <a:off x="4579776" y="456779"/>
            <a:ext cx="1859195" cy="5858521"/>
            <a:chOff x="3671506" y="1"/>
            <a:chExt cx="2080363" cy="6555445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CC28AC39-AC7E-43A3-87CE-0F9D3D3A832F}"/>
                </a:ext>
              </a:extLst>
            </p:cNvPr>
            <p:cNvGrpSpPr/>
            <p:nvPr/>
          </p:nvGrpSpPr>
          <p:grpSpPr>
            <a:xfrm>
              <a:off x="3671506" y="305706"/>
              <a:ext cx="1655234" cy="6249740"/>
              <a:chOff x="8192706" y="686706"/>
              <a:chExt cx="1655234" cy="6249740"/>
            </a:xfrm>
          </p:grpSpPr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DD6673B0-59A6-40D2-BC45-7F13CC625E63}"/>
                  </a:ext>
                </a:extLst>
              </p:cNvPr>
              <p:cNvSpPr/>
              <p:nvPr/>
            </p:nvSpPr>
            <p:spPr>
              <a:xfrm>
                <a:off x="8192706" y="3783225"/>
                <a:ext cx="1655234" cy="3153221"/>
              </a:xfrm>
              <a:custGeom>
                <a:avLst/>
                <a:gdLst>
                  <a:gd name="connsiteX0" fmla="*/ 686369 w 686369"/>
                  <a:gd name="connsiteY0" fmla="*/ 3181350 h 3181350"/>
                  <a:gd name="connsiteX1" fmla="*/ 375219 w 686369"/>
                  <a:gd name="connsiteY1" fmla="*/ 2736850 h 3181350"/>
                  <a:gd name="connsiteX2" fmla="*/ 89469 w 686369"/>
                  <a:gd name="connsiteY2" fmla="*/ 2120900 h 3181350"/>
                  <a:gd name="connsiteX3" fmla="*/ 569 w 686369"/>
                  <a:gd name="connsiteY3" fmla="*/ 1574800 h 3181350"/>
                  <a:gd name="connsiteX4" fmla="*/ 121219 w 686369"/>
                  <a:gd name="connsiteY4" fmla="*/ 977900 h 3181350"/>
                  <a:gd name="connsiteX5" fmla="*/ 318069 w 686369"/>
                  <a:gd name="connsiteY5" fmla="*/ 520700 h 3181350"/>
                  <a:gd name="connsiteX6" fmla="*/ 680019 w 686369"/>
                  <a:gd name="connsiteY6" fmla="*/ 0 h 3181350"/>
                  <a:gd name="connsiteX0" fmla="*/ 686369 w 686369"/>
                  <a:gd name="connsiteY0" fmla="*/ 2660650 h 2660650"/>
                  <a:gd name="connsiteX1" fmla="*/ 375219 w 686369"/>
                  <a:gd name="connsiteY1" fmla="*/ 2216150 h 2660650"/>
                  <a:gd name="connsiteX2" fmla="*/ 89469 w 686369"/>
                  <a:gd name="connsiteY2" fmla="*/ 1600200 h 2660650"/>
                  <a:gd name="connsiteX3" fmla="*/ 569 w 686369"/>
                  <a:gd name="connsiteY3" fmla="*/ 1054100 h 2660650"/>
                  <a:gd name="connsiteX4" fmla="*/ 121219 w 686369"/>
                  <a:gd name="connsiteY4" fmla="*/ 457200 h 2660650"/>
                  <a:gd name="connsiteX5" fmla="*/ 318069 w 686369"/>
                  <a:gd name="connsiteY5" fmla="*/ 0 h 2660650"/>
                  <a:gd name="connsiteX0" fmla="*/ 686369 w 686369"/>
                  <a:gd name="connsiteY0" fmla="*/ 2203450 h 2203450"/>
                  <a:gd name="connsiteX1" fmla="*/ 375219 w 686369"/>
                  <a:gd name="connsiteY1" fmla="*/ 1758950 h 2203450"/>
                  <a:gd name="connsiteX2" fmla="*/ 89469 w 686369"/>
                  <a:gd name="connsiteY2" fmla="*/ 1143000 h 2203450"/>
                  <a:gd name="connsiteX3" fmla="*/ 569 w 686369"/>
                  <a:gd name="connsiteY3" fmla="*/ 596900 h 2203450"/>
                  <a:gd name="connsiteX4" fmla="*/ 121219 w 686369"/>
                  <a:gd name="connsiteY4" fmla="*/ 0 h 2203450"/>
                  <a:gd name="connsiteX0" fmla="*/ 686369 w 686369"/>
                  <a:gd name="connsiteY0" fmla="*/ 1606550 h 1606550"/>
                  <a:gd name="connsiteX1" fmla="*/ 375219 w 686369"/>
                  <a:gd name="connsiteY1" fmla="*/ 1162050 h 1606550"/>
                  <a:gd name="connsiteX2" fmla="*/ 89469 w 686369"/>
                  <a:gd name="connsiteY2" fmla="*/ 546100 h 1606550"/>
                  <a:gd name="connsiteX3" fmla="*/ 569 w 686369"/>
                  <a:gd name="connsiteY3" fmla="*/ 0 h 160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6369" h="1606550">
                    <a:moveTo>
                      <a:pt x="686369" y="1606550"/>
                    </a:moveTo>
                    <a:cubicBezTo>
                      <a:pt x="580535" y="1472671"/>
                      <a:pt x="474702" y="1338792"/>
                      <a:pt x="375219" y="1162050"/>
                    </a:cubicBezTo>
                    <a:cubicBezTo>
                      <a:pt x="275736" y="985308"/>
                      <a:pt x="151911" y="739775"/>
                      <a:pt x="89469" y="546100"/>
                    </a:cubicBezTo>
                    <a:cubicBezTo>
                      <a:pt x="27027" y="352425"/>
                      <a:pt x="-4723" y="190500"/>
                      <a:pt x="569" y="0"/>
                    </a:cubicBezTo>
                  </a:path>
                </a:pathLst>
              </a:custGeom>
              <a:noFill/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504ED4AF-FFE4-48D5-BACF-D0BF414BA2E5}"/>
                  </a:ext>
                </a:extLst>
              </p:cNvPr>
              <p:cNvSpPr/>
              <p:nvPr/>
            </p:nvSpPr>
            <p:spPr>
              <a:xfrm rot="10800000" flipH="1">
                <a:off x="8192706" y="686706"/>
                <a:ext cx="1655234" cy="3153221"/>
              </a:xfrm>
              <a:custGeom>
                <a:avLst/>
                <a:gdLst>
                  <a:gd name="connsiteX0" fmla="*/ 686369 w 686369"/>
                  <a:gd name="connsiteY0" fmla="*/ 3181350 h 3181350"/>
                  <a:gd name="connsiteX1" fmla="*/ 375219 w 686369"/>
                  <a:gd name="connsiteY1" fmla="*/ 2736850 h 3181350"/>
                  <a:gd name="connsiteX2" fmla="*/ 89469 w 686369"/>
                  <a:gd name="connsiteY2" fmla="*/ 2120900 h 3181350"/>
                  <a:gd name="connsiteX3" fmla="*/ 569 w 686369"/>
                  <a:gd name="connsiteY3" fmla="*/ 1574800 h 3181350"/>
                  <a:gd name="connsiteX4" fmla="*/ 121219 w 686369"/>
                  <a:gd name="connsiteY4" fmla="*/ 977900 h 3181350"/>
                  <a:gd name="connsiteX5" fmla="*/ 318069 w 686369"/>
                  <a:gd name="connsiteY5" fmla="*/ 520700 h 3181350"/>
                  <a:gd name="connsiteX6" fmla="*/ 680019 w 686369"/>
                  <a:gd name="connsiteY6" fmla="*/ 0 h 3181350"/>
                  <a:gd name="connsiteX0" fmla="*/ 686369 w 686369"/>
                  <a:gd name="connsiteY0" fmla="*/ 2660650 h 2660650"/>
                  <a:gd name="connsiteX1" fmla="*/ 375219 w 686369"/>
                  <a:gd name="connsiteY1" fmla="*/ 2216150 h 2660650"/>
                  <a:gd name="connsiteX2" fmla="*/ 89469 w 686369"/>
                  <a:gd name="connsiteY2" fmla="*/ 1600200 h 2660650"/>
                  <a:gd name="connsiteX3" fmla="*/ 569 w 686369"/>
                  <a:gd name="connsiteY3" fmla="*/ 1054100 h 2660650"/>
                  <a:gd name="connsiteX4" fmla="*/ 121219 w 686369"/>
                  <a:gd name="connsiteY4" fmla="*/ 457200 h 2660650"/>
                  <a:gd name="connsiteX5" fmla="*/ 318069 w 686369"/>
                  <a:gd name="connsiteY5" fmla="*/ 0 h 2660650"/>
                  <a:gd name="connsiteX0" fmla="*/ 686369 w 686369"/>
                  <a:gd name="connsiteY0" fmla="*/ 2203450 h 2203450"/>
                  <a:gd name="connsiteX1" fmla="*/ 375219 w 686369"/>
                  <a:gd name="connsiteY1" fmla="*/ 1758950 h 2203450"/>
                  <a:gd name="connsiteX2" fmla="*/ 89469 w 686369"/>
                  <a:gd name="connsiteY2" fmla="*/ 1143000 h 2203450"/>
                  <a:gd name="connsiteX3" fmla="*/ 569 w 686369"/>
                  <a:gd name="connsiteY3" fmla="*/ 596900 h 2203450"/>
                  <a:gd name="connsiteX4" fmla="*/ 121219 w 686369"/>
                  <a:gd name="connsiteY4" fmla="*/ 0 h 2203450"/>
                  <a:gd name="connsiteX0" fmla="*/ 686369 w 686369"/>
                  <a:gd name="connsiteY0" fmla="*/ 1606550 h 1606550"/>
                  <a:gd name="connsiteX1" fmla="*/ 375219 w 686369"/>
                  <a:gd name="connsiteY1" fmla="*/ 1162050 h 1606550"/>
                  <a:gd name="connsiteX2" fmla="*/ 89469 w 686369"/>
                  <a:gd name="connsiteY2" fmla="*/ 546100 h 1606550"/>
                  <a:gd name="connsiteX3" fmla="*/ 569 w 686369"/>
                  <a:gd name="connsiteY3" fmla="*/ 0 h 160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6369" h="1606550">
                    <a:moveTo>
                      <a:pt x="686369" y="1606550"/>
                    </a:moveTo>
                    <a:cubicBezTo>
                      <a:pt x="580535" y="1472671"/>
                      <a:pt x="474702" y="1338792"/>
                      <a:pt x="375219" y="1162050"/>
                    </a:cubicBezTo>
                    <a:cubicBezTo>
                      <a:pt x="275736" y="985308"/>
                      <a:pt x="151911" y="739775"/>
                      <a:pt x="89469" y="546100"/>
                    </a:cubicBezTo>
                    <a:cubicBezTo>
                      <a:pt x="27027" y="352425"/>
                      <a:pt x="-4723" y="190500"/>
                      <a:pt x="569" y="0"/>
                    </a:cubicBezTo>
                  </a:path>
                </a:pathLst>
              </a:custGeom>
              <a:noFill/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pic>
          <p:nvPicPr>
            <p:cNvPr id="106" name="Picture 2">
              <a:extLst>
                <a:ext uri="{FF2B5EF4-FFF2-40B4-BE49-F238E27FC236}">
                  <a16:creationId xmlns:a16="http://schemas.microsoft.com/office/drawing/2014/main" id="{027E2074-796E-4A18-A5AF-BB5C43A8D8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069" y="1"/>
              <a:ext cx="812800" cy="1134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ED8670B-1546-48E0-B9B3-D83E85095F5C}"/>
              </a:ext>
            </a:extLst>
          </p:cNvPr>
          <p:cNvCxnSpPr>
            <a:cxnSpLocks/>
          </p:cNvCxnSpPr>
          <p:nvPr/>
        </p:nvCxnSpPr>
        <p:spPr>
          <a:xfrm flipH="1">
            <a:off x="54426" y="642182"/>
            <a:ext cx="5931014" cy="594206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12F948F-2FA2-40FA-BF23-9135B87C33CE}"/>
              </a:ext>
            </a:extLst>
          </p:cNvPr>
          <p:cNvGrpSpPr/>
          <p:nvPr/>
        </p:nvGrpSpPr>
        <p:grpSpPr>
          <a:xfrm>
            <a:off x="192874" y="527336"/>
            <a:ext cx="6012592" cy="6060354"/>
            <a:chOff x="516724" y="527336"/>
            <a:chExt cx="6012592" cy="6060354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6C0B8CB-258E-4F8B-AE9E-FECA2937C201}"/>
                </a:ext>
              </a:extLst>
            </p:cNvPr>
            <p:cNvGrpSpPr/>
            <p:nvPr/>
          </p:nvGrpSpPr>
          <p:grpSpPr>
            <a:xfrm>
              <a:off x="516724" y="589998"/>
              <a:ext cx="6012592" cy="5997692"/>
              <a:chOff x="3377911" y="589998"/>
              <a:chExt cx="6012592" cy="5997692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F795A885-1CC1-4FD4-B774-F6F022E982C7}"/>
                  </a:ext>
                </a:extLst>
              </p:cNvPr>
              <p:cNvGrpSpPr/>
              <p:nvPr/>
            </p:nvGrpSpPr>
            <p:grpSpPr>
              <a:xfrm>
                <a:off x="3377911" y="591284"/>
                <a:ext cx="6012592" cy="5996406"/>
                <a:chOff x="6103388" y="591284"/>
                <a:chExt cx="6012592" cy="5996406"/>
              </a:xfrm>
            </p:grpSpPr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67E6B579-82EC-43CE-867C-85E162D156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07125" y="772533"/>
                  <a:ext cx="5648192" cy="5658715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88158849-2D0B-49A8-BFA1-C1BCC1D406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42671" y="653123"/>
                  <a:ext cx="4869008" cy="4878079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7E9DA48B-0E82-4489-90C1-B2E814E293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23715" y="710694"/>
                  <a:ext cx="3887964" cy="3895208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0021A849-14D1-4845-B942-7D7174AACB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03073" y="591284"/>
                  <a:ext cx="3112907" cy="3118707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7F97654E-2AE0-4D81-8A83-DFB41D7C02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1596" y="2535298"/>
                  <a:ext cx="3951251" cy="3958612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5CEB7963-C82C-443E-A44B-F39FE847FD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03388" y="4390656"/>
                  <a:ext cx="2192949" cy="2197034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1F2632E7-CEE2-4D53-97E3-7763F9293C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67425" y="3455217"/>
                  <a:ext cx="3126064" cy="3131888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95539C51-180A-4303-9566-3A2886D8CE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0355" y="1545960"/>
                  <a:ext cx="4973536" cy="4982802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D53A6CA-EDBE-4AAF-837F-8FFFF56FF8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4129" y="589998"/>
                <a:ext cx="1985845" cy="1989545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42B7AF7-EE0C-4E64-AE26-D874CEB758AE}"/>
                </a:ext>
              </a:extLst>
            </p:cNvPr>
            <p:cNvCxnSpPr>
              <a:cxnSpLocks/>
            </p:cNvCxnSpPr>
            <p:nvPr/>
          </p:nvCxnSpPr>
          <p:spPr>
            <a:xfrm>
              <a:off x="536212" y="5333355"/>
              <a:ext cx="1215040" cy="1217303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5014453-8F74-476A-89FE-54DFEC8CABF5}"/>
                </a:ext>
              </a:extLst>
            </p:cNvPr>
            <p:cNvCxnSpPr>
              <a:cxnSpLocks/>
            </p:cNvCxnSpPr>
            <p:nvPr/>
          </p:nvCxnSpPr>
          <p:spPr>
            <a:xfrm>
              <a:off x="5187003" y="527336"/>
              <a:ext cx="1215040" cy="1217303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AEBAF30-CD41-4C0C-9C6B-1AA5997216A0}"/>
              </a:ext>
            </a:extLst>
          </p:cNvPr>
          <p:cNvCxnSpPr>
            <a:cxnSpLocks/>
          </p:cNvCxnSpPr>
          <p:nvPr/>
        </p:nvCxnSpPr>
        <p:spPr>
          <a:xfrm>
            <a:off x="244216" y="624923"/>
            <a:ext cx="5931014" cy="594206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FEB88BEE-5C6D-4F13-A592-F6F69A20ACFC}"/>
              </a:ext>
            </a:extLst>
          </p:cNvPr>
          <p:cNvGrpSpPr/>
          <p:nvPr/>
        </p:nvGrpSpPr>
        <p:grpSpPr>
          <a:xfrm>
            <a:off x="5585165" y="175278"/>
            <a:ext cx="5845522" cy="2352445"/>
            <a:chOff x="5623265" y="308628"/>
            <a:chExt cx="5845522" cy="23524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B7F0DB6-BAE3-4ED8-8A32-6B3CE81B513D}"/>
                    </a:ext>
                  </a:extLst>
                </p:cNvPr>
                <p:cNvSpPr txBox="1"/>
                <p:nvPr/>
              </p:nvSpPr>
              <p:spPr>
                <a:xfrm>
                  <a:off x="6868618" y="308628"/>
                  <a:ext cx="4600169" cy="1463221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GB" sz="3600" dirty="0"/>
                    <a:t>If </a:t>
                  </a:r>
                  <a14:m>
                    <m:oMath xmlns:m="http://schemas.openxmlformats.org/officeDocument/2006/math">
                      <m:r>
                        <a:rPr lang="en-GB" sz="3600" i="1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̃"/>
                          <m:ctrlPr>
                            <a:rPr lang="en-GB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GB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→+∞</m:t>
                      </m:r>
                    </m:oMath>
                  </a14:m>
                  <a:r>
                    <a:rPr lang="en-GB" sz="3600" dirty="0"/>
                    <a:t> </a:t>
                  </a:r>
                </a:p>
                <a:p>
                  <a:r>
                    <a:rPr lang="en-GB" sz="3600" dirty="0"/>
                    <a:t>then 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p>
                        <m:sSup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den>
                          </m:f>
                        </m:sup>
                      </m:sSup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→+∞</m:t>
                      </m:r>
                    </m:oMath>
                  </a14:m>
                  <a:r>
                    <a:rPr lang="en-CA" sz="3600" dirty="0">
                      <a:solidFill>
                        <a:srgbClr val="002060"/>
                      </a:solidFill>
                    </a:rPr>
                    <a:t> </a:t>
                  </a:r>
                  <a:endParaRPr lang="en-CA" sz="36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B7F0DB6-BAE3-4ED8-8A32-6B3CE81B51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8618" y="308628"/>
                  <a:ext cx="4600169" cy="1463221"/>
                </a:xfrm>
                <a:prstGeom prst="rect">
                  <a:avLst/>
                </a:prstGeom>
                <a:blipFill>
                  <a:blip r:embed="rId8"/>
                  <a:stretch>
                    <a:fillRect l="-3548" t="-5285" b="-13415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9" name="Arc 98">
              <a:extLst>
                <a:ext uri="{FF2B5EF4-FFF2-40B4-BE49-F238E27FC236}">
                  <a16:creationId xmlns:a16="http://schemas.microsoft.com/office/drawing/2014/main" id="{6E1802A0-DC16-4F6B-8316-0E50A47EF344}"/>
                </a:ext>
              </a:extLst>
            </p:cNvPr>
            <p:cNvSpPr/>
            <p:nvPr/>
          </p:nvSpPr>
          <p:spPr>
            <a:xfrm rot="11845215" flipV="1">
              <a:off x="5623265" y="728776"/>
              <a:ext cx="1932297" cy="1932297"/>
            </a:xfrm>
            <a:prstGeom prst="arc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4B542A1-4467-49F8-B099-5E9D23EF4754}"/>
              </a:ext>
            </a:extLst>
          </p:cNvPr>
          <p:cNvGrpSpPr/>
          <p:nvPr/>
        </p:nvGrpSpPr>
        <p:grpSpPr>
          <a:xfrm>
            <a:off x="7265927" y="1600422"/>
            <a:ext cx="4822544" cy="594296"/>
            <a:chOff x="7265927" y="1600422"/>
            <a:chExt cx="4822544" cy="594296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B55223A3-8191-4E90-AFEB-8D9B3EDC42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879"/>
            <a:stretch/>
          </p:blipFill>
          <p:spPr bwMode="auto">
            <a:xfrm>
              <a:off x="8969282" y="1684456"/>
              <a:ext cx="3119189" cy="368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B5C8FC2-E113-4C9D-8003-913B1AAE33A0}"/>
                </a:ext>
              </a:extLst>
            </p:cNvPr>
            <p:cNvSpPr txBox="1"/>
            <p:nvPr/>
          </p:nvSpPr>
          <p:spPr>
            <a:xfrm>
              <a:off x="7265927" y="1600422"/>
              <a:ext cx="16882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b="1" dirty="0">
                  <a:solidFill>
                    <a:srgbClr val="0070C0"/>
                  </a:solidFill>
                </a:rPr>
                <a:t>blueshift</a:t>
              </a:r>
              <a:endParaRPr lang="en-CA" sz="3200" b="1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0EFD4D6-45CB-48B5-8541-E5027A89C888}"/>
                </a:ext>
              </a:extLst>
            </p:cNvPr>
            <p:cNvCxnSpPr/>
            <p:nvPr/>
          </p:nvCxnSpPr>
          <p:spPr>
            <a:xfrm>
              <a:off x="9759317" y="2194718"/>
              <a:ext cx="1603639" cy="0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1AC5DC8-781F-43CA-B640-FDDC01CA7857}"/>
              </a:ext>
            </a:extLst>
          </p:cNvPr>
          <p:cNvGrpSpPr/>
          <p:nvPr/>
        </p:nvGrpSpPr>
        <p:grpSpPr>
          <a:xfrm>
            <a:off x="5738592" y="5447660"/>
            <a:ext cx="4822544" cy="676613"/>
            <a:chOff x="7250855" y="4629315"/>
            <a:chExt cx="4822544" cy="676613"/>
          </a:xfrm>
        </p:grpSpPr>
        <p:pic>
          <p:nvPicPr>
            <p:cNvPr id="91" name="Picture 2">
              <a:extLst>
                <a:ext uri="{FF2B5EF4-FFF2-40B4-BE49-F238E27FC236}">
                  <a16:creationId xmlns:a16="http://schemas.microsoft.com/office/drawing/2014/main" id="{D56A53BB-3222-41A8-A80C-E7AF6056F3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879"/>
            <a:stretch/>
          </p:blipFill>
          <p:spPr bwMode="auto">
            <a:xfrm>
              <a:off x="8954210" y="4805187"/>
              <a:ext cx="3119189" cy="368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85B608A-15C1-49BE-9430-FFCE6D60D936}"/>
                </a:ext>
              </a:extLst>
            </p:cNvPr>
            <p:cNvSpPr txBox="1"/>
            <p:nvPr/>
          </p:nvSpPr>
          <p:spPr>
            <a:xfrm>
              <a:off x="7250855" y="4721153"/>
              <a:ext cx="15089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b="1" dirty="0">
                  <a:solidFill>
                    <a:srgbClr val="FF0000"/>
                  </a:solidFill>
                </a:rPr>
                <a:t>redshift</a:t>
              </a:r>
              <a:endParaRPr lang="en-CA" sz="32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69904B9-6701-4074-A287-8F199F3B3E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10895" y="4629315"/>
              <a:ext cx="1603639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169CB76-6417-4996-9171-564BD7EF9B32}"/>
              </a:ext>
            </a:extLst>
          </p:cNvPr>
          <p:cNvGrpSpPr/>
          <p:nvPr/>
        </p:nvGrpSpPr>
        <p:grpSpPr>
          <a:xfrm flipH="1">
            <a:off x="71346" y="289360"/>
            <a:ext cx="1610817" cy="6029022"/>
            <a:chOff x="3671506" y="-190783"/>
            <a:chExt cx="1802438" cy="6746229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42DF208E-E3AC-44CC-A877-3B7840865B49}"/>
                </a:ext>
              </a:extLst>
            </p:cNvPr>
            <p:cNvGrpSpPr/>
            <p:nvPr/>
          </p:nvGrpSpPr>
          <p:grpSpPr>
            <a:xfrm>
              <a:off x="3671506" y="305706"/>
              <a:ext cx="1655234" cy="6249740"/>
              <a:chOff x="8192706" y="686706"/>
              <a:chExt cx="1655234" cy="6249740"/>
            </a:xfrm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633B5713-62FB-44FE-AF44-E8F307438181}"/>
                  </a:ext>
                </a:extLst>
              </p:cNvPr>
              <p:cNvSpPr/>
              <p:nvPr/>
            </p:nvSpPr>
            <p:spPr>
              <a:xfrm>
                <a:off x="8192706" y="3783225"/>
                <a:ext cx="1655234" cy="3153221"/>
              </a:xfrm>
              <a:custGeom>
                <a:avLst/>
                <a:gdLst>
                  <a:gd name="connsiteX0" fmla="*/ 686369 w 686369"/>
                  <a:gd name="connsiteY0" fmla="*/ 3181350 h 3181350"/>
                  <a:gd name="connsiteX1" fmla="*/ 375219 w 686369"/>
                  <a:gd name="connsiteY1" fmla="*/ 2736850 h 3181350"/>
                  <a:gd name="connsiteX2" fmla="*/ 89469 w 686369"/>
                  <a:gd name="connsiteY2" fmla="*/ 2120900 h 3181350"/>
                  <a:gd name="connsiteX3" fmla="*/ 569 w 686369"/>
                  <a:gd name="connsiteY3" fmla="*/ 1574800 h 3181350"/>
                  <a:gd name="connsiteX4" fmla="*/ 121219 w 686369"/>
                  <a:gd name="connsiteY4" fmla="*/ 977900 h 3181350"/>
                  <a:gd name="connsiteX5" fmla="*/ 318069 w 686369"/>
                  <a:gd name="connsiteY5" fmla="*/ 520700 h 3181350"/>
                  <a:gd name="connsiteX6" fmla="*/ 680019 w 686369"/>
                  <a:gd name="connsiteY6" fmla="*/ 0 h 3181350"/>
                  <a:gd name="connsiteX0" fmla="*/ 686369 w 686369"/>
                  <a:gd name="connsiteY0" fmla="*/ 2660650 h 2660650"/>
                  <a:gd name="connsiteX1" fmla="*/ 375219 w 686369"/>
                  <a:gd name="connsiteY1" fmla="*/ 2216150 h 2660650"/>
                  <a:gd name="connsiteX2" fmla="*/ 89469 w 686369"/>
                  <a:gd name="connsiteY2" fmla="*/ 1600200 h 2660650"/>
                  <a:gd name="connsiteX3" fmla="*/ 569 w 686369"/>
                  <a:gd name="connsiteY3" fmla="*/ 1054100 h 2660650"/>
                  <a:gd name="connsiteX4" fmla="*/ 121219 w 686369"/>
                  <a:gd name="connsiteY4" fmla="*/ 457200 h 2660650"/>
                  <a:gd name="connsiteX5" fmla="*/ 318069 w 686369"/>
                  <a:gd name="connsiteY5" fmla="*/ 0 h 2660650"/>
                  <a:gd name="connsiteX0" fmla="*/ 686369 w 686369"/>
                  <a:gd name="connsiteY0" fmla="*/ 2203450 h 2203450"/>
                  <a:gd name="connsiteX1" fmla="*/ 375219 w 686369"/>
                  <a:gd name="connsiteY1" fmla="*/ 1758950 h 2203450"/>
                  <a:gd name="connsiteX2" fmla="*/ 89469 w 686369"/>
                  <a:gd name="connsiteY2" fmla="*/ 1143000 h 2203450"/>
                  <a:gd name="connsiteX3" fmla="*/ 569 w 686369"/>
                  <a:gd name="connsiteY3" fmla="*/ 596900 h 2203450"/>
                  <a:gd name="connsiteX4" fmla="*/ 121219 w 686369"/>
                  <a:gd name="connsiteY4" fmla="*/ 0 h 2203450"/>
                  <a:gd name="connsiteX0" fmla="*/ 686369 w 686369"/>
                  <a:gd name="connsiteY0" fmla="*/ 1606550 h 1606550"/>
                  <a:gd name="connsiteX1" fmla="*/ 375219 w 686369"/>
                  <a:gd name="connsiteY1" fmla="*/ 1162050 h 1606550"/>
                  <a:gd name="connsiteX2" fmla="*/ 89469 w 686369"/>
                  <a:gd name="connsiteY2" fmla="*/ 546100 h 1606550"/>
                  <a:gd name="connsiteX3" fmla="*/ 569 w 686369"/>
                  <a:gd name="connsiteY3" fmla="*/ 0 h 160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6369" h="1606550">
                    <a:moveTo>
                      <a:pt x="686369" y="1606550"/>
                    </a:moveTo>
                    <a:cubicBezTo>
                      <a:pt x="580535" y="1472671"/>
                      <a:pt x="474702" y="1338792"/>
                      <a:pt x="375219" y="1162050"/>
                    </a:cubicBezTo>
                    <a:cubicBezTo>
                      <a:pt x="275736" y="985308"/>
                      <a:pt x="151911" y="739775"/>
                      <a:pt x="89469" y="546100"/>
                    </a:cubicBezTo>
                    <a:cubicBezTo>
                      <a:pt x="27027" y="352425"/>
                      <a:pt x="-4723" y="190500"/>
                      <a:pt x="569" y="0"/>
                    </a:cubicBezTo>
                  </a:path>
                </a:pathLst>
              </a:custGeom>
              <a:noFill/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7953D058-EB37-4733-836C-AFEB9436C3E1}"/>
                  </a:ext>
                </a:extLst>
              </p:cNvPr>
              <p:cNvSpPr/>
              <p:nvPr/>
            </p:nvSpPr>
            <p:spPr>
              <a:xfrm rot="10800000" flipH="1">
                <a:off x="8192706" y="686706"/>
                <a:ext cx="1655234" cy="3153221"/>
              </a:xfrm>
              <a:custGeom>
                <a:avLst/>
                <a:gdLst>
                  <a:gd name="connsiteX0" fmla="*/ 686369 w 686369"/>
                  <a:gd name="connsiteY0" fmla="*/ 3181350 h 3181350"/>
                  <a:gd name="connsiteX1" fmla="*/ 375219 w 686369"/>
                  <a:gd name="connsiteY1" fmla="*/ 2736850 h 3181350"/>
                  <a:gd name="connsiteX2" fmla="*/ 89469 w 686369"/>
                  <a:gd name="connsiteY2" fmla="*/ 2120900 h 3181350"/>
                  <a:gd name="connsiteX3" fmla="*/ 569 w 686369"/>
                  <a:gd name="connsiteY3" fmla="*/ 1574800 h 3181350"/>
                  <a:gd name="connsiteX4" fmla="*/ 121219 w 686369"/>
                  <a:gd name="connsiteY4" fmla="*/ 977900 h 3181350"/>
                  <a:gd name="connsiteX5" fmla="*/ 318069 w 686369"/>
                  <a:gd name="connsiteY5" fmla="*/ 520700 h 3181350"/>
                  <a:gd name="connsiteX6" fmla="*/ 680019 w 686369"/>
                  <a:gd name="connsiteY6" fmla="*/ 0 h 3181350"/>
                  <a:gd name="connsiteX0" fmla="*/ 686369 w 686369"/>
                  <a:gd name="connsiteY0" fmla="*/ 2660650 h 2660650"/>
                  <a:gd name="connsiteX1" fmla="*/ 375219 w 686369"/>
                  <a:gd name="connsiteY1" fmla="*/ 2216150 h 2660650"/>
                  <a:gd name="connsiteX2" fmla="*/ 89469 w 686369"/>
                  <a:gd name="connsiteY2" fmla="*/ 1600200 h 2660650"/>
                  <a:gd name="connsiteX3" fmla="*/ 569 w 686369"/>
                  <a:gd name="connsiteY3" fmla="*/ 1054100 h 2660650"/>
                  <a:gd name="connsiteX4" fmla="*/ 121219 w 686369"/>
                  <a:gd name="connsiteY4" fmla="*/ 457200 h 2660650"/>
                  <a:gd name="connsiteX5" fmla="*/ 318069 w 686369"/>
                  <a:gd name="connsiteY5" fmla="*/ 0 h 2660650"/>
                  <a:gd name="connsiteX0" fmla="*/ 686369 w 686369"/>
                  <a:gd name="connsiteY0" fmla="*/ 2203450 h 2203450"/>
                  <a:gd name="connsiteX1" fmla="*/ 375219 w 686369"/>
                  <a:gd name="connsiteY1" fmla="*/ 1758950 h 2203450"/>
                  <a:gd name="connsiteX2" fmla="*/ 89469 w 686369"/>
                  <a:gd name="connsiteY2" fmla="*/ 1143000 h 2203450"/>
                  <a:gd name="connsiteX3" fmla="*/ 569 w 686369"/>
                  <a:gd name="connsiteY3" fmla="*/ 596900 h 2203450"/>
                  <a:gd name="connsiteX4" fmla="*/ 121219 w 686369"/>
                  <a:gd name="connsiteY4" fmla="*/ 0 h 2203450"/>
                  <a:gd name="connsiteX0" fmla="*/ 686369 w 686369"/>
                  <a:gd name="connsiteY0" fmla="*/ 1606550 h 1606550"/>
                  <a:gd name="connsiteX1" fmla="*/ 375219 w 686369"/>
                  <a:gd name="connsiteY1" fmla="*/ 1162050 h 1606550"/>
                  <a:gd name="connsiteX2" fmla="*/ 89469 w 686369"/>
                  <a:gd name="connsiteY2" fmla="*/ 546100 h 1606550"/>
                  <a:gd name="connsiteX3" fmla="*/ 569 w 686369"/>
                  <a:gd name="connsiteY3" fmla="*/ 0 h 160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6369" h="1606550">
                    <a:moveTo>
                      <a:pt x="686369" y="1606550"/>
                    </a:moveTo>
                    <a:cubicBezTo>
                      <a:pt x="580535" y="1472671"/>
                      <a:pt x="474702" y="1338792"/>
                      <a:pt x="375219" y="1162050"/>
                    </a:cubicBezTo>
                    <a:cubicBezTo>
                      <a:pt x="275736" y="985308"/>
                      <a:pt x="151911" y="739775"/>
                      <a:pt x="89469" y="546100"/>
                    </a:cubicBezTo>
                    <a:cubicBezTo>
                      <a:pt x="27027" y="352425"/>
                      <a:pt x="-4723" y="190500"/>
                      <a:pt x="569" y="0"/>
                    </a:cubicBezTo>
                  </a:path>
                </a:pathLst>
              </a:custGeom>
              <a:noFill/>
              <a:ln w="762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pic>
          <p:nvPicPr>
            <p:cNvPr id="101" name="Picture 2">
              <a:extLst>
                <a:ext uri="{FF2B5EF4-FFF2-40B4-BE49-F238E27FC236}">
                  <a16:creationId xmlns:a16="http://schemas.microsoft.com/office/drawing/2014/main" id="{1B33786A-A9B4-4091-AECA-595FB4D0C4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1144" y="-190783"/>
              <a:ext cx="812800" cy="1134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993881B-D517-40E8-B3BD-103338638291}"/>
              </a:ext>
            </a:extLst>
          </p:cNvPr>
          <p:cNvGrpSpPr/>
          <p:nvPr/>
        </p:nvGrpSpPr>
        <p:grpSpPr>
          <a:xfrm>
            <a:off x="-435094" y="2083375"/>
            <a:ext cx="7793547" cy="3350822"/>
            <a:chOff x="3675240" y="-1539747"/>
            <a:chExt cx="7793547" cy="3350822"/>
          </a:xfrm>
          <a:solidFill>
            <a:schemeClr val="bg1"/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3C11C232-E1DE-4E6D-9CB3-126D1C16AAEB}"/>
                    </a:ext>
                  </a:extLst>
                </p:cNvPr>
                <p:cNvSpPr txBox="1"/>
                <p:nvPr/>
              </p:nvSpPr>
              <p:spPr>
                <a:xfrm>
                  <a:off x="6868618" y="308628"/>
                  <a:ext cx="4600169" cy="1463221"/>
                </a:xfrm>
                <a:prstGeom prst="rect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GB" sz="3600" dirty="0"/>
                    <a:t>If </a:t>
                  </a:r>
                  <a14:m>
                    <m:oMath xmlns:m="http://schemas.openxmlformats.org/officeDocument/2006/math">
                      <m:r>
                        <a:rPr lang="en-GB" sz="3600" i="1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̃"/>
                          <m:ctrlPr>
                            <a:rPr lang="en-GB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GB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→+∞</m:t>
                      </m:r>
                    </m:oMath>
                  </a14:m>
                  <a:r>
                    <a:rPr lang="en-GB" sz="3600" dirty="0"/>
                    <a:t> </a:t>
                  </a:r>
                </a:p>
                <a:p>
                  <a:r>
                    <a:rPr lang="en-GB" sz="3600" dirty="0"/>
                    <a:t>then 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p>
                        <m:sSup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den>
                          </m:f>
                        </m:sup>
                      </m:sSup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→0</m:t>
                      </m:r>
                    </m:oMath>
                  </a14:m>
                  <a:r>
                    <a:rPr lang="en-CA" sz="3600" dirty="0">
                      <a:solidFill>
                        <a:srgbClr val="002060"/>
                      </a:solidFill>
                    </a:rPr>
                    <a:t> </a:t>
                  </a:r>
                  <a:endParaRPr lang="en-CA" sz="36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3C11C232-E1DE-4E6D-9CB3-126D1C16AA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8618" y="308628"/>
                  <a:ext cx="4600169" cy="1463221"/>
                </a:xfrm>
                <a:prstGeom prst="rect">
                  <a:avLst/>
                </a:prstGeom>
                <a:blipFill>
                  <a:blip r:embed="rId10"/>
                  <a:stretch>
                    <a:fillRect l="-3548" t="-5285" b="-13415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3" name="Arc 112">
              <a:extLst>
                <a:ext uri="{FF2B5EF4-FFF2-40B4-BE49-F238E27FC236}">
                  <a16:creationId xmlns:a16="http://schemas.microsoft.com/office/drawing/2014/main" id="{B944EF49-85EC-4426-AC2F-7EEF2B16F80B}"/>
                </a:ext>
              </a:extLst>
            </p:cNvPr>
            <p:cNvSpPr/>
            <p:nvPr/>
          </p:nvSpPr>
          <p:spPr>
            <a:xfrm rot="16524963" flipV="1">
              <a:off x="3675240" y="-1539747"/>
              <a:ext cx="3350822" cy="3350822"/>
            </a:xfrm>
            <a:prstGeom prst="arc">
              <a:avLst/>
            </a:pr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469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24">
        <p:fade/>
      </p:transition>
    </mc:Choice>
    <mc:Fallback xmlns="">
      <p:transition spd="med" advTm="250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60D6D8-27B4-48DE-8F56-BEE480F450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85" t="34916" r="55910" b="6728"/>
          <a:stretch/>
        </p:blipFill>
        <p:spPr>
          <a:xfrm>
            <a:off x="194324" y="118450"/>
            <a:ext cx="5133684" cy="500663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BD6A8440-32B5-437D-98B4-A9054E006D47}"/>
              </a:ext>
            </a:extLst>
          </p:cNvPr>
          <p:cNvGrpSpPr/>
          <p:nvPr/>
        </p:nvGrpSpPr>
        <p:grpSpPr>
          <a:xfrm>
            <a:off x="349628" y="118451"/>
            <a:ext cx="4978380" cy="5063689"/>
            <a:chOff x="349628" y="118451"/>
            <a:chExt cx="4978380" cy="506368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D7A67DA-63B3-4E6E-9C15-A33571C1AE3B}"/>
                </a:ext>
              </a:extLst>
            </p:cNvPr>
            <p:cNvGrpSpPr/>
            <p:nvPr/>
          </p:nvGrpSpPr>
          <p:grpSpPr>
            <a:xfrm>
              <a:off x="349628" y="118451"/>
              <a:ext cx="4978380" cy="5063689"/>
              <a:chOff x="6103388" y="2448497"/>
              <a:chExt cx="4069459" cy="4139193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AE3E05E-D803-47CE-B37E-D7A2FCE8FB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08467" y="2477045"/>
                <a:ext cx="2058464" cy="2062299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1A87954-E2BD-4C3E-9DAE-44B24C7100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34706" y="2448497"/>
                <a:ext cx="1148502" cy="1150642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4B788DBF-03A1-41B2-90A4-A4672712C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1596" y="2535298"/>
                <a:ext cx="3951251" cy="3958612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39CA959-7B44-4929-B460-A3FE41FEAB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3388" y="4390656"/>
                <a:ext cx="2192949" cy="2197034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482A78E-9BDD-4CFD-ACA7-E1F4B9789A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67425" y="3455217"/>
                <a:ext cx="3126064" cy="3131888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5389D9FB-2D0B-474E-8391-00F6A3BBDA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66113" y="2533555"/>
                <a:ext cx="2953630" cy="2959132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7778B8C-21A8-40FE-B376-63350D216A54}"/>
                </a:ext>
              </a:extLst>
            </p:cNvPr>
            <p:cNvCxnSpPr>
              <a:cxnSpLocks/>
            </p:cNvCxnSpPr>
            <p:nvPr/>
          </p:nvCxnSpPr>
          <p:spPr>
            <a:xfrm>
              <a:off x="373469" y="3647647"/>
              <a:ext cx="1486421" cy="1489190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FAB0104-7063-4FB3-A982-A27AFC6AAC28}"/>
              </a:ext>
            </a:extLst>
          </p:cNvPr>
          <p:cNvGrpSpPr/>
          <p:nvPr/>
        </p:nvGrpSpPr>
        <p:grpSpPr>
          <a:xfrm>
            <a:off x="1590722" y="886698"/>
            <a:ext cx="3336938" cy="3071290"/>
            <a:chOff x="398340" y="4129566"/>
            <a:chExt cx="2483787" cy="22860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0CE26F1-791B-48B3-B0A5-45059CC5D8BA}"/>
                    </a:ext>
                  </a:extLst>
                </p:cNvPr>
                <p:cNvSpPr txBox="1"/>
                <p:nvPr/>
              </p:nvSpPr>
              <p:spPr>
                <a:xfrm>
                  <a:off x="1994340" y="5584625"/>
                  <a:ext cx="887787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3175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0CE26F1-791B-48B3-B0A5-45059CC5D8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4340" y="5584625"/>
                  <a:ext cx="887787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317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80A5E230-7F3B-4B10-A71C-9A855DD74EF4}"/>
                    </a:ext>
                  </a:extLst>
                </p:cNvPr>
                <p:cNvSpPr txBox="1"/>
                <p:nvPr/>
              </p:nvSpPr>
              <p:spPr>
                <a:xfrm>
                  <a:off x="438164" y="4129566"/>
                  <a:ext cx="887787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3175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80A5E230-7F3B-4B10-A71C-9A855DD74E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164" y="4129566"/>
                  <a:ext cx="887787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317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C8186FA-1374-43A0-B3F6-9877572C980F}"/>
                </a:ext>
              </a:extLst>
            </p:cNvPr>
            <p:cNvGrpSpPr/>
            <p:nvPr/>
          </p:nvGrpSpPr>
          <p:grpSpPr>
            <a:xfrm>
              <a:off x="398340" y="4405138"/>
              <a:ext cx="1794244" cy="1795623"/>
              <a:chOff x="398340" y="4405138"/>
              <a:chExt cx="1794244" cy="1795623"/>
            </a:xfrm>
          </p:grpSpPr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AF823D6B-79C7-41F4-BB40-2E399F3F9D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0" y="6200761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04CDE8D0-4A74-4488-A22B-953251C9018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-468619" y="5302260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64124EC-2527-4F22-AA62-25E019283940}"/>
                  </a:ext>
                </a:extLst>
              </p:cNvPr>
              <p:cNvSpPr txBox="1"/>
              <p:nvPr/>
            </p:nvSpPr>
            <p:spPr>
              <a:xfrm>
                <a:off x="6563845" y="2549027"/>
                <a:ext cx="3113556" cy="83099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  <m:d>
                        <m:d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4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64124EC-2527-4F22-AA62-25E019283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845" y="2549027"/>
                <a:ext cx="3113556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3A0CA77-BD77-47E2-B10B-988A13F3C804}"/>
                  </a:ext>
                </a:extLst>
              </p:cNvPr>
              <p:cNvSpPr txBox="1"/>
              <p:nvPr/>
            </p:nvSpPr>
            <p:spPr>
              <a:xfrm>
                <a:off x="5904068" y="4624308"/>
                <a:ext cx="516930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GB" sz="48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p>
                        <m:sSupPr>
                          <m:ctrlP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CA" sz="4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3A0CA77-BD77-47E2-B10B-988A13F3C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068" y="4624308"/>
                <a:ext cx="5169308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A124126-BF16-4E6E-8CAA-BB54C1E0A682}"/>
                  </a:ext>
                </a:extLst>
              </p:cNvPr>
              <p:cNvSpPr txBox="1"/>
              <p:nvPr/>
            </p:nvSpPr>
            <p:spPr>
              <a:xfrm>
                <a:off x="494239" y="5792356"/>
                <a:ext cx="9449862" cy="995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GB" sz="5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p>
                        <m:sSupPr>
                          <m:ctrlPr>
                            <a:rPr lang="en-GB" sz="5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GB" sz="5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GB" sz="5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GB" sz="5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p>
                        <m:sSupPr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GB" sz="5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r>
                        <a:rPr lang="en-GB" sz="5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p>
                        <m:sSupPr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GB" sz="5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CA" sz="5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A124126-BF16-4E6E-8CAA-BB54C1E0A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239" y="5792356"/>
                <a:ext cx="9449862" cy="9954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468D7447-68E5-4A97-9277-AD0E92AAFA84}"/>
              </a:ext>
            </a:extLst>
          </p:cNvPr>
          <p:cNvSpPr txBox="1"/>
          <p:nvPr/>
        </p:nvSpPr>
        <p:spPr>
          <a:xfrm>
            <a:off x="5535874" y="-54388"/>
            <a:ext cx="58276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Density in time direction</a:t>
            </a:r>
            <a:endParaRPr lang="en-CA" sz="4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2974B37-6B80-46E4-B65D-1398191AFB79}"/>
              </a:ext>
            </a:extLst>
          </p:cNvPr>
          <p:cNvSpPr txBox="1"/>
          <p:nvPr/>
        </p:nvSpPr>
        <p:spPr>
          <a:xfrm>
            <a:off x="5687101" y="1842066"/>
            <a:ext cx="58276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Density in x-direction</a:t>
            </a:r>
            <a:endParaRPr lang="en-CA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BB83948-C3A9-472D-B060-87D929BB3994}"/>
                  </a:ext>
                </a:extLst>
              </p:cNvPr>
              <p:cNvSpPr txBox="1"/>
              <p:nvPr/>
            </p:nvSpPr>
            <p:spPr>
              <a:xfrm>
                <a:off x="6202047" y="639111"/>
                <a:ext cx="3989703" cy="1163395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CA" sz="4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BB83948-C3A9-472D-B060-87D929BB3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047" y="639111"/>
                <a:ext cx="3989703" cy="116339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4FAA4A14-D8A8-4259-A371-46226F16C98E}"/>
              </a:ext>
            </a:extLst>
          </p:cNvPr>
          <p:cNvSpPr txBox="1"/>
          <p:nvPr/>
        </p:nvSpPr>
        <p:spPr>
          <a:xfrm>
            <a:off x="5691797" y="3533120"/>
            <a:ext cx="582764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Wave </a:t>
            </a:r>
            <a:r>
              <a:rPr lang="en-GB" sz="4400" dirty="0" err="1"/>
              <a:t>Covector</a:t>
            </a:r>
            <a:br>
              <a:rPr lang="en-GB" sz="4400" dirty="0"/>
            </a:br>
            <a:r>
              <a:rPr lang="en-GB" sz="3000" dirty="0"/>
              <a:t>(frequency-wavenumber </a:t>
            </a:r>
            <a:r>
              <a:rPr lang="en-GB" sz="3000" dirty="0" err="1"/>
              <a:t>covector</a:t>
            </a:r>
            <a:r>
              <a:rPr lang="en-GB" sz="3000" dirty="0"/>
              <a:t>)</a:t>
            </a:r>
            <a:endParaRPr lang="en-CA" sz="30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24F8063-AA14-4FF3-B273-1D6825B47144}"/>
              </a:ext>
            </a:extLst>
          </p:cNvPr>
          <p:cNvGrpSpPr/>
          <p:nvPr/>
        </p:nvGrpSpPr>
        <p:grpSpPr>
          <a:xfrm>
            <a:off x="2577062" y="3500718"/>
            <a:ext cx="1626628" cy="339336"/>
            <a:chOff x="2577062" y="3500718"/>
            <a:chExt cx="1626628" cy="339336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428C319-DF9F-49A8-8926-873FBF405416}"/>
                </a:ext>
              </a:extLst>
            </p:cNvPr>
            <p:cNvSpPr/>
            <p:nvPr/>
          </p:nvSpPr>
          <p:spPr>
            <a:xfrm>
              <a:off x="2577062" y="3500718"/>
              <a:ext cx="339336" cy="33933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612E676-A0A0-4A49-A99D-858FBB2D9FC9}"/>
                </a:ext>
              </a:extLst>
            </p:cNvPr>
            <p:cNvSpPr/>
            <p:nvPr/>
          </p:nvSpPr>
          <p:spPr>
            <a:xfrm>
              <a:off x="3864354" y="3500718"/>
              <a:ext cx="339336" cy="33933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81FC27A-CC14-4C26-82EF-25B025FE78FD}"/>
              </a:ext>
            </a:extLst>
          </p:cNvPr>
          <p:cNvGrpSpPr/>
          <p:nvPr/>
        </p:nvGrpSpPr>
        <p:grpSpPr>
          <a:xfrm>
            <a:off x="1460342" y="1159960"/>
            <a:ext cx="339336" cy="1606958"/>
            <a:chOff x="1285925" y="953869"/>
            <a:chExt cx="339336" cy="1606958"/>
          </a:xfrm>
          <a:solidFill>
            <a:srgbClr val="00B050"/>
          </a:solidFill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B107260-8A56-4AC5-9873-9D4651BFDA01}"/>
                </a:ext>
              </a:extLst>
            </p:cNvPr>
            <p:cNvSpPr/>
            <p:nvPr/>
          </p:nvSpPr>
          <p:spPr>
            <a:xfrm rot="16200000">
              <a:off x="1285925" y="2221491"/>
              <a:ext cx="339336" cy="3393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4B9311B-BBA4-4002-B639-A5EEEDCDB2D4}"/>
                </a:ext>
              </a:extLst>
            </p:cNvPr>
            <p:cNvSpPr/>
            <p:nvPr/>
          </p:nvSpPr>
          <p:spPr>
            <a:xfrm rot="16200000">
              <a:off x="1285925" y="953869"/>
              <a:ext cx="339336" cy="3393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3348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282">
        <p:fade/>
      </p:transition>
    </mc:Choice>
    <mc:Fallback xmlns="">
      <p:transition spd="med" advTm="362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3" grpId="0"/>
      <p:bldP spid="54" grpId="0"/>
      <p:bldP spid="55" grpId="0"/>
      <p:bldP spid="56" grpId="0"/>
      <p:bldP spid="58" grpId="0" animBg="1"/>
      <p:bldP spid="61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Ford Mustang, Car, Racing Car, Sports Car, Automobile">
            <a:extLst>
              <a:ext uri="{FF2B5EF4-FFF2-40B4-BE49-F238E27FC236}">
                <a16:creationId xmlns:a16="http://schemas.microsoft.com/office/drawing/2014/main" id="{48044F21-1D90-49A4-AA1B-0F397D760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034189" y="35910"/>
            <a:ext cx="2157811" cy="106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8C1AF4-9E6B-4668-A553-E316359399B2}"/>
                  </a:ext>
                </a:extLst>
              </p:cNvPr>
              <p:cNvSpPr txBox="1"/>
              <p:nvPr/>
            </p:nvSpPr>
            <p:spPr>
              <a:xfrm>
                <a:off x="128565" y="4252807"/>
                <a:ext cx="5200046" cy="235455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f>
                      <m:f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GB" sz="6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6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CA" sz="6000" dirty="0">
                    <a:solidFill>
                      <a:srgbClr val="002060"/>
                    </a:solidFill>
                  </a:rPr>
                  <a:t>  </a:t>
                </a:r>
              </a:p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i="1">
                          <a:latin typeface="Cambria Math" panose="02040503050406030204" pitchFamily="18" charset="0"/>
                        </a:rPr>
                        <m:t>𝜅</m:t>
                      </m:r>
                      <m:d>
                        <m:d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8C1AF4-9E6B-4668-A553-E31635939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65" y="4252807"/>
                <a:ext cx="5200046" cy="2354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05E7D40-0415-4EA0-9F05-9F9E136457F3}"/>
                  </a:ext>
                </a:extLst>
              </p:cNvPr>
              <p:cNvSpPr txBox="1"/>
              <p:nvPr/>
            </p:nvSpPr>
            <p:spPr>
              <a:xfrm>
                <a:off x="6818532" y="4252806"/>
                <a:ext cx="5200046" cy="265130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f>
                      <m:f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̃"/>
                            <m:ctrlPr>
                              <a:rPr lang="en-GB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num>
                      <m:den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GB" sz="60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GB" sz="6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GB" sz="6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GB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GB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e>
                    </m:d>
                  </m:oMath>
                </a14:m>
                <a:r>
                  <a:rPr lang="en-CA" sz="6000" dirty="0">
                    <a:solidFill>
                      <a:srgbClr val="002060"/>
                    </a:solidFill>
                  </a:rPr>
                  <a:t>  </a:t>
                </a:r>
              </a:p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GB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i="1">
                          <a:latin typeface="Cambria Math" panose="02040503050406030204" pitchFamily="18" charset="0"/>
                        </a:rPr>
                        <m:t>𝜅</m:t>
                      </m:r>
                      <m:d>
                        <m:d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GB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GB" sz="6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6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6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6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e>
                      </m:d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05E7D40-0415-4EA0-9F05-9F9E13645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532" y="4252806"/>
                <a:ext cx="5200046" cy="26513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524962EF-4C55-4103-B1B9-D9A260F62EB9}"/>
              </a:ext>
            </a:extLst>
          </p:cNvPr>
          <p:cNvGrpSpPr/>
          <p:nvPr/>
        </p:nvGrpSpPr>
        <p:grpSpPr>
          <a:xfrm>
            <a:off x="42284" y="272442"/>
            <a:ext cx="4048814" cy="4118194"/>
            <a:chOff x="349628" y="118451"/>
            <a:chExt cx="4978380" cy="506368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B297C5E-9E1C-4B8C-BCDA-7EFFE54E6291}"/>
                </a:ext>
              </a:extLst>
            </p:cNvPr>
            <p:cNvGrpSpPr/>
            <p:nvPr/>
          </p:nvGrpSpPr>
          <p:grpSpPr>
            <a:xfrm>
              <a:off x="349628" y="118451"/>
              <a:ext cx="4978380" cy="5063689"/>
              <a:chOff x="6103388" y="2448497"/>
              <a:chExt cx="4069459" cy="4139193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A27B02D-65AD-4E64-BA85-0D3C5FBB8A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08467" y="2477045"/>
                <a:ext cx="2058464" cy="2062299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77362632-F6DF-4E94-B960-1B74DB5614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34706" y="2448497"/>
                <a:ext cx="1148502" cy="1150642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9AEC90D1-C73C-4713-A3EF-A2355DD313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1596" y="2535298"/>
                <a:ext cx="3951251" cy="3958612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268F082-AC0A-418C-A290-794B183605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3388" y="4390656"/>
                <a:ext cx="2192949" cy="2197034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B9D6822-8006-4150-AF7E-0F3D095B5D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67425" y="3455217"/>
                <a:ext cx="3126064" cy="3131888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5BBE3E1-A4CB-4536-96E7-E7F3F7D92C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66113" y="2533555"/>
                <a:ext cx="2953630" cy="2959132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262CCE9-76C5-4A5F-94EC-343D0BA6CA70}"/>
                </a:ext>
              </a:extLst>
            </p:cNvPr>
            <p:cNvCxnSpPr>
              <a:cxnSpLocks/>
            </p:cNvCxnSpPr>
            <p:nvPr/>
          </p:nvCxnSpPr>
          <p:spPr>
            <a:xfrm>
              <a:off x="373469" y="3647647"/>
              <a:ext cx="1486421" cy="1489190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DB1A314-5EF5-4F4F-987A-117D3436D569}"/>
              </a:ext>
            </a:extLst>
          </p:cNvPr>
          <p:cNvGrpSpPr/>
          <p:nvPr/>
        </p:nvGrpSpPr>
        <p:grpSpPr>
          <a:xfrm>
            <a:off x="6676713" y="235598"/>
            <a:ext cx="4048814" cy="4118194"/>
            <a:chOff x="349628" y="118451"/>
            <a:chExt cx="4978380" cy="506368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066AA27-1517-4E70-A719-03273F68EB1C}"/>
                </a:ext>
              </a:extLst>
            </p:cNvPr>
            <p:cNvGrpSpPr/>
            <p:nvPr/>
          </p:nvGrpSpPr>
          <p:grpSpPr>
            <a:xfrm>
              <a:off x="349628" y="118451"/>
              <a:ext cx="4978380" cy="5063689"/>
              <a:chOff x="6103388" y="2448497"/>
              <a:chExt cx="4069459" cy="4139193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F522AA5-3638-4D51-9EB2-9A883B0853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08467" y="2477045"/>
                <a:ext cx="2058464" cy="2062299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BAD3DE97-A15F-4158-962F-6227DF7781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34706" y="2448497"/>
                <a:ext cx="1148502" cy="1150642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CAE52E95-E49C-49FB-8CD7-551BE08A15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1596" y="2535298"/>
                <a:ext cx="3951251" cy="3958612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9552CAD-AA72-45F5-A824-6A902150AC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3388" y="4390656"/>
                <a:ext cx="2192949" cy="2197034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C8C6067-02E9-4CCA-BA36-A67F30FBB1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67425" y="3455217"/>
                <a:ext cx="3126064" cy="3131888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EFAEFE12-381F-43E7-8574-7E8D3BAC81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66113" y="2533555"/>
                <a:ext cx="2953630" cy="2959132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0DCE50C-8C7C-4145-8B4C-1471C3A97014}"/>
                </a:ext>
              </a:extLst>
            </p:cNvPr>
            <p:cNvCxnSpPr>
              <a:cxnSpLocks/>
            </p:cNvCxnSpPr>
            <p:nvPr/>
          </p:nvCxnSpPr>
          <p:spPr>
            <a:xfrm>
              <a:off x="373469" y="3647647"/>
              <a:ext cx="1486421" cy="1489190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69D827A-CECE-474F-848F-AC6BCC9105E6}"/>
              </a:ext>
            </a:extLst>
          </p:cNvPr>
          <p:cNvCxnSpPr>
            <a:cxnSpLocks/>
          </p:cNvCxnSpPr>
          <p:nvPr/>
        </p:nvCxnSpPr>
        <p:spPr>
          <a:xfrm>
            <a:off x="6085303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837FA2E-FC67-4101-BEFF-5E22D3387F54}"/>
              </a:ext>
            </a:extLst>
          </p:cNvPr>
          <p:cNvGrpSpPr/>
          <p:nvPr/>
        </p:nvGrpSpPr>
        <p:grpSpPr>
          <a:xfrm>
            <a:off x="688465" y="166574"/>
            <a:ext cx="4505641" cy="3878074"/>
            <a:chOff x="688465" y="166574"/>
            <a:chExt cx="4505641" cy="38780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4BB7109-5CFD-4537-8256-4AC7AE3F16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95" t="10139" b="5438"/>
            <a:stretch/>
          </p:blipFill>
          <p:spPr bwMode="auto">
            <a:xfrm>
              <a:off x="4059260" y="166574"/>
              <a:ext cx="1134846" cy="1554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EB5BD40-5352-4DAD-8A04-D66EB904D751}"/>
                </a:ext>
              </a:extLst>
            </p:cNvPr>
            <p:cNvGrpSpPr/>
            <p:nvPr/>
          </p:nvGrpSpPr>
          <p:grpSpPr>
            <a:xfrm>
              <a:off x="688465" y="1088942"/>
              <a:ext cx="2777261" cy="2955706"/>
              <a:chOff x="353212" y="3724220"/>
              <a:chExt cx="2528915" cy="269140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ED2878C2-7163-4AF1-AAA2-ADE456B80F4B}"/>
                      </a:ext>
                    </a:extLst>
                  </p:cNvPr>
                  <p:cNvSpPr txBox="1"/>
                  <p:nvPr/>
                </p:nvSpPr>
                <p:spPr>
                  <a:xfrm>
                    <a:off x="1994340" y="5584625"/>
                    <a:ext cx="887787" cy="830997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3175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ED2878C2-7163-4AF1-AAA2-ADE456B80F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94340" y="5584625"/>
                    <a:ext cx="887787" cy="83099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effectLst>
                    <a:softEdge rad="3175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00EBB725-5658-4939-9A18-DA5ADC4ABD75}"/>
                      </a:ext>
                    </a:extLst>
                  </p:cNvPr>
                  <p:cNvSpPr txBox="1"/>
                  <p:nvPr/>
                </p:nvSpPr>
                <p:spPr>
                  <a:xfrm>
                    <a:off x="353212" y="3724220"/>
                    <a:ext cx="887787" cy="830997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3175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00EBB725-5658-4939-9A18-DA5ADC4ABD7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3212" y="3724220"/>
                    <a:ext cx="887787" cy="83099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effectLst>
                    <a:softEdge rad="3175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36F2DE7-F2D3-463A-9E2D-3EBEFF6B20BA}"/>
                  </a:ext>
                </a:extLst>
              </p:cNvPr>
              <p:cNvGrpSpPr/>
              <p:nvPr/>
            </p:nvGrpSpPr>
            <p:grpSpPr>
              <a:xfrm>
                <a:off x="398340" y="4405138"/>
                <a:ext cx="1794244" cy="1795623"/>
                <a:chOff x="398340" y="4405138"/>
                <a:chExt cx="1794244" cy="1795623"/>
              </a:xfrm>
            </p:grpSpPr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4B077426-8D05-434A-9584-C3C6B05E0C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8340" y="6200761"/>
                  <a:ext cx="1794244" cy="0"/>
                </a:xfrm>
                <a:prstGeom prst="straightConnector1">
                  <a:avLst/>
                </a:prstGeom>
                <a:ln w="1270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38576930-2B72-4F9C-A958-22D946D06A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-468619" y="5302260"/>
                  <a:ext cx="1794244" cy="0"/>
                </a:xfrm>
                <a:prstGeom prst="straightConnector1">
                  <a:avLst/>
                </a:prstGeom>
                <a:ln w="1270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F743C41-D42D-4AAA-9C04-83FE4DAEA23E}"/>
              </a:ext>
            </a:extLst>
          </p:cNvPr>
          <p:cNvGrpSpPr/>
          <p:nvPr/>
        </p:nvGrpSpPr>
        <p:grpSpPr>
          <a:xfrm>
            <a:off x="7341804" y="1207334"/>
            <a:ext cx="2912498" cy="2517307"/>
            <a:chOff x="553900" y="3905616"/>
            <a:chExt cx="2912498" cy="251730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6A07612-F92D-4F8E-A4FE-04965EC3131B}"/>
                </a:ext>
              </a:extLst>
            </p:cNvPr>
            <p:cNvGrpSpPr/>
            <p:nvPr/>
          </p:nvGrpSpPr>
          <p:grpSpPr>
            <a:xfrm>
              <a:off x="556308" y="3905616"/>
              <a:ext cx="2910090" cy="2517307"/>
              <a:chOff x="412094" y="4371802"/>
              <a:chExt cx="2191488" cy="1895697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41AF80A5-84CC-4930-906E-47DA1926EA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2094" y="4449938"/>
                <a:ext cx="892262" cy="1817561"/>
              </a:xfrm>
              <a:prstGeom prst="straightConnector1">
                <a:avLst/>
              </a:prstGeom>
              <a:ln w="1270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9DA9427-C00B-453B-81CC-34C9CCB52E57}"/>
                      </a:ext>
                    </a:extLst>
                  </p:cNvPr>
                  <p:cNvSpPr txBox="1"/>
                  <p:nvPr/>
                </p:nvSpPr>
                <p:spPr>
                  <a:xfrm>
                    <a:off x="1995598" y="4673060"/>
                    <a:ext cx="607984" cy="545342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GB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GB" sz="4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9DA9427-C00B-453B-81CC-34C9CCB52E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95598" y="4673060"/>
                    <a:ext cx="607984" cy="54534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6949"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3F8D8BB7-16BB-4566-91C2-D720294E3F1A}"/>
                      </a:ext>
                    </a:extLst>
                  </p:cNvPr>
                  <p:cNvSpPr txBox="1"/>
                  <p:nvPr/>
                </p:nvSpPr>
                <p:spPr>
                  <a:xfrm>
                    <a:off x="1307312" y="4371802"/>
                    <a:ext cx="607984" cy="542113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GB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GB" sz="4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3F8D8BB7-16BB-4566-91C2-D720294E3F1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07312" y="4371802"/>
                    <a:ext cx="607984" cy="54211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6949"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69E5D0E-294A-4757-8B23-0EB5C1898346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168255" y="4581515"/>
              <a:ext cx="1184840" cy="2413550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56639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98"/>
    </mc:Choice>
    <mc:Fallback xmlns="">
      <p:transition spd="slow" advTm="12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94A8D2-DD1D-4F78-8DD5-020CBD2870D0}"/>
              </a:ext>
            </a:extLst>
          </p:cNvPr>
          <p:cNvSpPr txBox="1"/>
          <p:nvPr/>
        </p:nvSpPr>
        <p:spPr>
          <a:xfrm>
            <a:off x="0" y="0"/>
            <a:ext cx="9925050" cy="1107996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en-GB" sz="6600" dirty="0"/>
              <a:t>Wave </a:t>
            </a:r>
            <a:r>
              <a:rPr lang="en-GB" sz="6600" dirty="0" err="1"/>
              <a:t>Covector</a:t>
            </a:r>
            <a:r>
              <a:rPr lang="en-GB" sz="6600" dirty="0"/>
              <a:t> is covariant</a:t>
            </a:r>
            <a:endParaRPr lang="en-CA" sz="6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78437A-F65F-47CC-A9BF-89A7F15B2B19}"/>
                  </a:ext>
                </a:extLst>
              </p:cNvPr>
              <p:cNvSpPr txBox="1"/>
              <p:nvPr/>
            </p:nvSpPr>
            <p:spPr>
              <a:xfrm>
                <a:off x="286868" y="4156378"/>
                <a:ext cx="4951882" cy="1967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5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5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⃗"/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sz="5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𝐵</m:t>
                      </m:r>
                      <m:acc>
                        <m:accPr>
                          <m:chr m:val="⃗"/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5400" b="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5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5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acc>
                        <m:accPr>
                          <m:chr m:val="⃗"/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sz="5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𝐷</m:t>
                      </m:r>
                      <m:acc>
                        <m:accPr>
                          <m:chr m:val="⃗"/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5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78437A-F65F-47CC-A9BF-89A7F15B2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68" y="4156378"/>
                <a:ext cx="4951882" cy="19672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EB68686-47DA-4BB2-B701-491023163CD4}"/>
                  </a:ext>
                </a:extLst>
              </p:cNvPr>
              <p:cNvSpPr txBox="1"/>
              <p:nvPr/>
            </p:nvSpPr>
            <p:spPr>
              <a:xfrm>
                <a:off x="286868" y="1347098"/>
                <a:ext cx="5425321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5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GB" sz="5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sz="5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5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sz="5400" b="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5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𝐷</m:t>
                      </m:r>
                      <m:sSub>
                        <m:sSubPr>
                          <m:ctrlP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5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EB68686-47DA-4BB2-B701-491023163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68" y="1347098"/>
                <a:ext cx="5425321" cy="17543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BCF81C1-B86B-4C66-B4B0-4F6F3D123F75}"/>
                  </a:ext>
                </a:extLst>
              </p:cNvPr>
              <p:cNvSpPr txBox="1"/>
              <p:nvPr/>
            </p:nvSpPr>
            <p:spPr>
              <a:xfrm>
                <a:off x="5464539" y="1644057"/>
                <a:ext cx="7013211" cy="1324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acc>
                            <m:accPr>
                              <m:chr m:val="̃"/>
                              <m:ctrlP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BCF81C1-B86B-4C66-B4B0-4F6F3D123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4539" y="1644057"/>
                <a:ext cx="7013211" cy="13240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3C5B4D-AC24-40F9-BA4D-D77EFAC0A312}"/>
                  </a:ext>
                </a:extLst>
              </p:cNvPr>
              <p:cNvSpPr txBox="1"/>
              <p:nvPr/>
            </p:nvSpPr>
            <p:spPr>
              <a:xfrm>
                <a:off x="5521689" y="4478004"/>
                <a:ext cx="7013211" cy="1324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GB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GB" sz="4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4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  <m:r>
                            <a:rPr lang="en-GB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acc>
                            <m:accPr>
                              <m:chr m:val="̃"/>
                              <m:ctrlPr>
                                <a:rPr lang="en-GB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GB" sz="4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4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e>
                      </m:d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acc>
                            <m:accPr>
                              <m:chr m:val="⃗"/>
                              <m:ctrlP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3C5B4D-AC24-40F9-BA4D-D77EFAC0A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689" y="4478004"/>
                <a:ext cx="7013211" cy="13240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9313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64"/>
    </mc:Choice>
    <mc:Fallback xmlns="">
      <p:transition spd="slow" advTm="48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AA75BAC-B75F-4FCC-AF3C-EC7D5A3F5772}"/>
              </a:ext>
            </a:extLst>
          </p:cNvPr>
          <p:cNvSpPr txBox="1"/>
          <p:nvPr/>
        </p:nvSpPr>
        <p:spPr>
          <a:xfrm>
            <a:off x="0" y="-95250"/>
            <a:ext cx="5777325" cy="1200329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en-GB" sz="7200" dirty="0"/>
              <a:t>Doppler Effect</a:t>
            </a:r>
            <a:endParaRPr lang="en-CA" sz="72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188B2AC-D21A-483C-8F6E-B107C63546A9}"/>
              </a:ext>
            </a:extLst>
          </p:cNvPr>
          <p:cNvGrpSpPr/>
          <p:nvPr/>
        </p:nvGrpSpPr>
        <p:grpSpPr>
          <a:xfrm>
            <a:off x="-553891" y="4376581"/>
            <a:ext cx="11405032" cy="2560701"/>
            <a:chOff x="-553891" y="4357531"/>
            <a:chExt cx="11405032" cy="25607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ED173C3-E4DD-48A1-BAB6-7167771AAA45}"/>
                    </a:ext>
                  </a:extLst>
                </p:cNvPr>
                <p:cNvSpPr txBox="1"/>
                <p:nvPr/>
              </p:nvSpPr>
              <p:spPr>
                <a:xfrm>
                  <a:off x="-553891" y="4357531"/>
                  <a:ext cx="7720424" cy="2560701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5400" dirty="0"/>
                    <a:t>Special Relativity</a:t>
                  </a:r>
                  <a:br>
                    <a:rPr lang="en-GB" sz="5400" dirty="0"/>
                  </a:br>
                  <a:r>
                    <a:rPr lang="en-GB" sz="4400" dirty="0"/>
                    <a:t>(Constant Proper Accel. </a:t>
                  </a:r>
                  <a14:m>
                    <m:oMath xmlns:m="http://schemas.openxmlformats.org/officeDocument/2006/math"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GB" sz="4400" dirty="0"/>
                    <a:t>)</a:t>
                  </a:r>
                </a:p>
                <a:p>
                  <a:pPr algn="ctr"/>
                  <a:r>
                    <a:rPr lang="en-GB" sz="3900" dirty="0"/>
                    <a:t>(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3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9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GB" sz="39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900" b="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sz="39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9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39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900" b="0" i="1" dirty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39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sz="3900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</m:oMath>
                  </a14:m>
                  <a:r>
                    <a:rPr lang="en-GB" sz="3900" dirty="0"/>
                    <a:t>)</a:t>
                  </a:r>
                  <a:endParaRPr lang="en-CA" sz="39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ED173C3-E4DD-48A1-BAB6-7167771AAA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553891" y="4357531"/>
                  <a:ext cx="7720424" cy="2560701"/>
                </a:xfrm>
                <a:prstGeom prst="rect">
                  <a:avLst/>
                </a:prstGeom>
                <a:blipFill>
                  <a:blip r:embed="rId3"/>
                  <a:stretch>
                    <a:fillRect t="-6667" b="-3333"/>
                  </a:stretch>
                </a:blipFill>
                <a:ln w="762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DA7C171-35AA-4581-84DE-4CDD4E1451B5}"/>
                    </a:ext>
                  </a:extLst>
                </p:cNvPr>
                <p:cNvSpPr txBox="1"/>
                <p:nvPr/>
              </p:nvSpPr>
              <p:spPr>
                <a:xfrm>
                  <a:off x="7166533" y="4900171"/>
                  <a:ext cx="3684608" cy="14545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sz="6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p>
                        <m:sSup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6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6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den>
                          </m:f>
                        </m:sup>
                      </m:sSup>
                    </m:oMath>
                  </a14:m>
                  <a:r>
                    <a:rPr lang="en-CA" sz="6000" dirty="0">
                      <a:solidFill>
                        <a:srgbClr val="00206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DA7C171-35AA-4581-84DE-4CDD4E1451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6533" y="4900171"/>
                  <a:ext cx="3684608" cy="14545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DF7A306-2769-47C5-A42E-47589D5AC0E3}"/>
              </a:ext>
            </a:extLst>
          </p:cNvPr>
          <p:cNvCxnSpPr>
            <a:cxnSpLocks/>
          </p:cNvCxnSpPr>
          <p:nvPr/>
        </p:nvCxnSpPr>
        <p:spPr>
          <a:xfrm>
            <a:off x="0" y="1043404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AF6535D-8229-4FE5-9E62-3B137ABAD73F}"/>
              </a:ext>
            </a:extLst>
          </p:cNvPr>
          <p:cNvCxnSpPr>
            <a:cxnSpLocks/>
          </p:cNvCxnSpPr>
          <p:nvPr/>
        </p:nvCxnSpPr>
        <p:spPr>
          <a:xfrm>
            <a:off x="0" y="2665126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36EBE02-DAE1-49FA-8403-179FABC4AE69}"/>
              </a:ext>
            </a:extLst>
          </p:cNvPr>
          <p:cNvCxnSpPr>
            <a:cxnSpLocks/>
          </p:cNvCxnSpPr>
          <p:nvPr/>
        </p:nvCxnSpPr>
        <p:spPr>
          <a:xfrm>
            <a:off x="0" y="4509931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AF4C67C6-9C8D-4FA1-8E6A-FECA6A975ED9}"/>
              </a:ext>
            </a:extLst>
          </p:cNvPr>
          <p:cNvGrpSpPr/>
          <p:nvPr/>
        </p:nvGrpSpPr>
        <p:grpSpPr>
          <a:xfrm>
            <a:off x="318675" y="956040"/>
            <a:ext cx="11252242" cy="1754326"/>
            <a:chOff x="318675" y="956040"/>
            <a:chExt cx="11252242" cy="17543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F1C2C96-78A0-4D2E-BB17-53CAE718C04B}"/>
                    </a:ext>
                  </a:extLst>
                </p:cNvPr>
                <p:cNvSpPr txBox="1"/>
                <p:nvPr/>
              </p:nvSpPr>
              <p:spPr>
                <a:xfrm>
                  <a:off x="7242733" y="1141552"/>
                  <a:ext cx="4328184" cy="14173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GB" sz="5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GB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a14:m>
                  <a:r>
                    <a:rPr lang="en-GB" sz="5400" b="0" i="1" dirty="0">
                      <a:solidFill>
                        <a:srgbClr val="002060"/>
                      </a:solidFill>
                      <a:latin typeface="Cambria Math" panose="02040503050406030204" pitchFamily="18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F1C2C96-78A0-4D2E-BB17-53CAE718C0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2733" y="1141552"/>
                  <a:ext cx="4328184" cy="141737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83D92DC-E3D8-4D17-8A1B-9C351EC0B4AF}"/>
                </a:ext>
              </a:extLst>
            </p:cNvPr>
            <p:cNvSpPr txBox="1"/>
            <p:nvPr/>
          </p:nvSpPr>
          <p:spPr>
            <a:xfrm>
              <a:off x="318675" y="956040"/>
              <a:ext cx="5777325" cy="1754326"/>
            </a:xfrm>
            <a:prstGeom prst="rect">
              <a:avLst/>
            </a:prstGeom>
            <a:noFill/>
            <a:ln w="762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400" dirty="0"/>
                <a:t>Galilean Relativity (Inertial Frame)</a:t>
              </a:r>
              <a:endParaRPr lang="en-CA" sz="540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58ADDBC-812B-4687-AA79-83AB6A53C7B0}"/>
              </a:ext>
            </a:extLst>
          </p:cNvPr>
          <p:cNvGrpSpPr/>
          <p:nvPr/>
        </p:nvGrpSpPr>
        <p:grpSpPr>
          <a:xfrm>
            <a:off x="226174" y="2669472"/>
            <a:ext cx="11893802" cy="1784410"/>
            <a:chOff x="226174" y="2669472"/>
            <a:chExt cx="11893802" cy="17844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7AA1EB4-F853-41A3-9447-00D993ECD18D}"/>
                    </a:ext>
                  </a:extLst>
                </p:cNvPr>
                <p:cNvSpPr txBox="1"/>
                <p:nvPr/>
              </p:nvSpPr>
              <p:spPr>
                <a:xfrm>
                  <a:off x="7166533" y="2669472"/>
                  <a:ext cx="4953443" cy="17833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sz="5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den>
                          </m:f>
                        </m:e>
                      </m:rad>
                    </m:oMath>
                  </a14:m>
                  <a:r>
                    <a:rPr lang="en-GB" sz="5400" b="0" i="1" dirty="0">
                      <a:solidFill>
                        <a:srgbClr val="002060"/>
                      </a:solidFill>
                      <a:latin typeface="Cambria Math" panose="02040503050406030204" pitchFamily="18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7AA1EB4-F853-41A3-9447-00D993ECD1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6533" y="2669472"/>
                  <a:ext cx="4953443" cy="178330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BBFA570-023A-4C0E-9A21-A946A67812DE}"/>
                </a:ext>
              </a:extLst>
            </p:cNvPr>
            <p:cNvSpPr txBox="1"/>
            <p:nvPr/>
          </p:nvSpPr>
          <p:spPr>
            <a:xfrm>
              <a:off x="226174" y="2699556"/>
              <a:ext cx="5777325" cy="1754326"/>
            </a:xfrm>
            <a:prstGeom prst="rect">
              <a:avLst/>
            </a:prstGeom>
            <a:noFill/>
            <a:ln w="762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400" dirty="0"/>
                <a:t>Special Relativity</a:t>
              </a:r>
              <a:br>
                <a:rPr lang="en-GB" sz="5400" dirty="0"/>
              </a:br>
              <a:r>
                <a:rPr lang="en-GB" sz="5400" dirty="0"/>
                <a:t>(Inertial Frame)</a:t>
              </a:r>
              <a:endParaRPr lang="en-CA" sz="54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3125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295">
        <p:fade/>
      </p:transition>
    </mc:Choice>
    <mc:Fallback xmlns="">
      <p:transition spd="med" advTm="102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DC7F35-74B0-408B-A189-FD74417144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33255" t="30843" r="54285" b="47276"/>
          <a:stretch/>
        </p:blipFill>
        <p:spPr>
          <a:xfrm>
            <a:off x="-139350" y="774063"/>
            <a:ext cx="5399873" cy="5309873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7CDF05BE-045D-4B42-A516-2362E5E01DBA}"/>
              </a:ext>
            </a:extLst>
          </p:cNvPr>
          <p:cNvGrpSpPr/>
          <p:nvPr/>
        </p:nvGrpSpPr>
        <p:grpSpPr>
          <a:xfrm rot="3777103">
            <a:off x="2213596" y="2089197"/>
            <a:ext cx="2970223" cy="1836937"/>
            <a:chOff x="3057051" y="4534781"/>
            <a:chExt cx="877106" cy="1796365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2241FA4-5093-43C4-81E1-3E1282DA7250}"/>
                </a:ext>
              </a:extLst>
            </p:cNvPr>
            <p:cNvCxnSpPr>
              <a:cxnSpLocks/>
            </p:cNvCxnSpPr>
            <p:nvPr/>
          </p:nvCxnSpPr>
          <p:spPr>
            <a:xfrm rot="17822897">
              <a:off x="3013229" y="4668460"/>
              <a:ext cx="654354" cy="3869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2EC528F-F9BD-40DE-8C8D-CE7A060B3A68}"/>
                </a:ext>
              </a:extLst>
            </p:cNvPr>
            <p:cNvCxnSpPr>
              <a:cxnSpLocks/>
            </p:cNvCxnSpPr>
            <p:nvPr/>
          </p:nvCxnSpPr>
          <p:spPr>
            <a:xfrm rot="17822897">
              <a:off x="2754073" y="5151062"/>
              <a:ext cx="1483062" cy="877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7F690713-8D19-4DF9-82AC-39A0A2AEAA7A}"/>
                  </a:ext>
                </a:extLst>
              </p:cNvPr>
              <p:cNvSpPr txBox="1"/>
              <p:nvPr/>
            </p:nvSpPr>
            <p:spPr>
              <a:xfrm>
                <a:off x="4204890" y="4869688"/>
                <a:ext cx="873581" cy="1015663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7F690713-8D19-4DF9-82AC-39A0A2AEA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890" y="4869688"/>
                <a:ext cx="873581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0AA29CD-A787-4276-A5AC-1B9C7697B1BB}"/>
                  </a:ext>
                </a:extLst>
              </p:cNvPr>
              <p:cNvSpPr txBox="1"/>
              <p:nvPr/>
            </p:nvSpPr>
            <p:spPr>
              <a:xfrm>
                <a:off x="342119" y="749821"/>
                <a:ext cx="922035" cy="1015663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0AA29CD-A787-4276-A5AC-1B9C7697B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19" y="749821"/>
                <a:ext cx="922035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80EE4CD-9FC2-47EE-A1C1-590F5545535A}"/>
              </a:ext>
            </a:extLst>
          </p:cNvPr>
          <p:cNvGrpSpPr/>
          <p:nvPr/>
        </p:nvGrpSpPr>
        <p:grpSpPr>
          <a:xfrm>
            <a:off x="610641" y="2026382"/>
            <a:ext cx="3378172" cy="3380768"/>
            <a:chOff x="398340" y="4405138"/>
            <a:chExt cx="1794244" cy="1795623"/>
          </a:xfrm>
        </p:grpSpPr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B9FEFF8D-B430-4FDD-B7F2-08F0ED953F12}"/>
                </a:ext>
              </a:extLst>
            </p:cNvPr>
            <p:cNvCxnSpPr>
              <a:cxnSpLocks/>
            </p:cNvCxnSpPr>
            <p:nvPr/>
          </p:nvCxnSpPr>
          <p:spPr>
            <a:xfrm>
              <a:off x="398340" y="6200761"/>
              <a:ext cx="1794244" cy="0"/>
            </a:xfrm>
            <a:prstGeom prst="straightConnector1">
              <a:avLst/>
            </a:prstGeom>
            <a:ln w="190500">
              <a:solidFill>
                <a:srgbClr val="0070C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15B3D96-B688-4AF6-B34D-9E12DF308BB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468619" y="5302260"/>
              <a:ext cx="1794244" cy="0"/>
            </a:xfrm>
            <a:prstGeom prst="straightConnector1">
              <a:avLst/>
            </a:prstGeom>
            <a:ln w="190500">
              <a:solidFill>
                <a:srgbClr val="0070C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A7E487F-8F02-4402-84AD-E86677091E0C}"/>
              </a:ext>
            </a:extLst>
          </p:cNvPr>
          <p:cNvGrpSpPr/>
          <p:nvPr/>
        </p:nvGrpSpPr>
        <p:grpSpPr>
          <a:xfrm rot="3777103">
            <a:off x="-612719" y="1737017"/>
            <a:ext cx="5308867" cy="4422598"/>
            <a:chOff x="2702576" y="876786"/>
            <a:chExt cx="2288098" cy="4324919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67867F2-80C5-4272-93A4-EE4209928014}"/>
                </a:ext>
              </a:extLst>
            </p:cNvPr>
            <p:cNvCxnSpPr>
              <a:cxnSpLocks/>
            </p:cNvCxnSpPr>
            <p:nvPr/>
          </p:nvCxnSpPr>
          <p:spPr>
            <a:xfrm rot="17822897">
              <a:off x="2882568" y="1031590"/>
              <a:ext cx="2262910" cy="195330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2267E5C-43CE-4372-B0D8-86067B0C1530}"/>
                </a:ext>
              </a:extLst>
            </p:cNvPr>
            <p:cNvCxnSpPr>
              <a:cxnSpLocks/>
            </p:cNvCxnSpPr>
            <p:nvPr/>
          </p:nvCxnSpPr>
          <p:spPr>
            <a:xfrm rot="17822897">
              <a:off x="2728098" y="1724693"/>
              <a:ext cx="2262907" cy="195330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425CB71-9058-497E-82A5-8A662544E517}"/>
                </a:ext>
              </a:extLst>
            </p:cNvPr>
            <p:cNvCxnSpPr>
              <a:cxnSpLocks/>
            </p:cNvCxnSpPr>
            <p:nvPr/>
          </p:nvCxnSpPr>
          <p:spPr>
            <a:xfrm rot="17822897">
              <a:off x="2546536" y="2444540"/>
              <a:ext cx="2281002" cy="196892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B0AE74ED-D646-439D-AB55-70E65E8D7175}"/>
                </a:ext>
              </a:extLst>
            </p:cNvPr>
            <p:cNvCxnSpPr>
              <a:cxnSpLocks/>
            </p:cNvCxnSpPr>
            <p:nvPr/>
          </p:nvCxnSpPr>
          <p:spPr>
            <a:xfrm rot="17822897">
              <a:off x="3128767" y="3494369"/>
              <a:ext cx="1524358" cy="13157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80285BF-035F-491D-9FEF-1A8A51F49150}"/>
                </a:ext>
              </a:extLst>
            </p:cNvPr>
            <p:cNvCxnSpPr>
              <a:cxnSpLocks/>
            </p:cNvCxnSpPr>
            <p:nvPr/>
          </p:nvCxnSpPr>
          <p:spPr>
            <a:xfrm rot="17822897">
              <a:off x="3800909" y="4568692"/>
              <a:ext cx="679497" cy="58653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A3796FA-A6A3-4C66-95A7-257569D8EA74}"/>
              </a:ext>
            </a:extLst>
          </p:cNvPr>
          <p:cNvSpPr/>
          <p:nvPr/>
        </p:nvSpPr>
        <p:spPr>
          <a:xfrm>
            <a:off x="1280424" y="5193086"/>
            <a:ext cx="438185" cy="4381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A405AB0-CF2C-4B86-81B9-69783D9732FF}"/>
              </a:ext>
            </a:extLst>
          </p:cNvPr>
          <p:cNvSpPr/>
          <p:nvPr/>
        </p:nvSpPr>
        <p:spPr>
          <a:xfrm>
            <a:off x="2118600" y="5193086"/>
            <a:ext cx="438185" cy="4381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9835859-F7C3-4AEC-914A-669590588D60}"/>
              </a:ext>
            </a:extLst>
          </p:cNvPr>
          <p:cNvSpPr/>
          <p:nvPr/>
        </p:nvSpPr>
        <p:spPr>
          <a:xfrm>
            <a:off x="2914881" y="5190308"/>
            <a:ext cx="438185" cy="4381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F684933-BD25-4EE9-A41F-8A210AB5238B}"/>
              </a:ext>
            </a:extLst>
          </p:cNvPr>
          <p:cNvSpPr/>
          <p:nvPr/>
        </p:nvSpPr>
        <p:spPr>
          <a:xfrm>
            <a:off x="3780880" y="5193086"/>
            <a:ext cx="438185" cy="4381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976C8C0-9B64-4B00-9963-7695EBDB8034}"/>
              </a:ext>
            </a:extLst>
          </p:cNvPr>
          <p:cNvSpPr/>
          <p:nvPr/>
        </p:nvSpPr>
        <p:spPr>
          <a:xfrm rot="16200000">
            <a:off x="451354" y="3541220"/>
            <a:ext cx="438185" cy="438185"/>
          </a:xfrm>
          <a:prstGeom prst="ellipse">
            <a:avLst/>
          </a:prstGeom>
          <a:solidFill>
            <a:srgbClr val="FF6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21FA715-A3CE-473E-8435-673645E64A80}"/>
              </a:ext>
            </a:extLst>
          </p:cNvPr>
          <p:cNvSpPr/>
          <p:nvPr/>
        </p:nvSpPr>
        <p:spPr>
          <a:xfrm rot="16200000">
            <a:off x="451354" y="1904340"/>
            <a:ext cx="438185" cy="438185"/>
          </a:xfrm>
          <a:prstGeom prst="ellipse">
            <a:avLst/>
          </a:prstGeom>
          <a:solidFill>
            <a:srgbClr val="FF6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ED483C6-BF2D-4E16-9667-B9A14B3F0B35}"/>
                  </a:ext>
                </a:extLst>
              </p:cNvPr>
              <p:cNvSpPr txBox="1"/>
              <p:nvPr/>
            </p:nvSpPr>
            <p:spPr>
              <a:xfrm>
                <a:off x="5241886" y="4742110"/>
                <a:ext cx="6817682" cy="1200329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7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7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7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7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7200" i="1"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GB" sz="7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7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7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7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7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CA" sz="7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4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CA" sz="7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ED483C6-BF2D-4E16-9667-B9A14B3F0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1886" y="4742110"/>
                <a:ext cx="6817682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5B60817-061D-449F-B8E6-786D7B7ED083}"/>
                  </a:ext>
                </a:extLst>
              </p:cNvPr>
              <p:cNvSpPr txBox="1"/>
              <p:nvPr/>
            </p:nvSpPr>
            <p:spPr>
              <a:xfrm>
                <a:off x="5268122" y="1595399"/>
                <a:ext cx="6658969" cy="1107996"/>
              </a:xfrm>
              <a:prstGeom prst="rect">
                <a:avLst/>
              </a:prstGeom>
              <a:noFill/>
              <a:ln w="57150">
                <a:solidFill>
                  <a:srgbClr val="FF6E0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6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600" i="1">
                          <a:latin typeface="Cambria Math" panose="02040503050406030204" pitchFamily="18" charset="0"/>
                        </a:rPr>
                        <m:t>𝜅</m:t>
                      </m:r>
                      <m:d>
                        <m:dPr>
                          <m:ctrlPr>
                            <a:rPr lang="en-GB" sz="6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6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6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=2 </m:t>
                      </m:r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𝐻𝑧</m:t>
                      </m:r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5B60817-061D-449F-B8E6-786D7B7E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22" y="1595399"/>
                <a:ext cx="6658969" cy="11079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57150">
                <a:solidFill>
                  <a:srgbClr val="FF6E0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9562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665">
        <p:fade/>
      </p:transition>
    </mc:Choice>
    <mc:Fallback xmlns="">
      <p:transition spd="med" advTm="156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43" grpId="0" animBg="1"/>
      <p:bldP spid="44" grpId="0" animBg="1"/>
      <p:bldP spid="45" grpId="0" animBg="1"/>
      <p:bldP spid="47" grpId="0" animBg="1"/>
      <p:bldP spid="49" grpId="0" animBg="1"/>
      <p:bldP spid="20" grpId="0" animBg="1"/>
      <p:bldP spid="58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DC7F35-74B0-408B-A189-FD74417144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33255" t="30843" r="54285" b="47276"/>
          <a:stretch/>
        </p:blipFill>
        <p:spPr>
          <a:xfrm>
            <a:off x="-139350" y="644622"/>
            <a:ext cx="5399873" cy="5309873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7CDF05BE-045D-4B42-A516-2362E5E01DBA}"/>
              </a:ext>
            </a:extLst>
          </p:cNvPr>
          <p:cNvGrpSpPr/>
          <p:nvPr/>
        </p:nvGrpSpPr>
        <p:grpSpPr>
          <a:xfrm rot="3777103">
            <a:off x="2213596" y="1959756"/>
            <a:ext cx="2970223" cy="1836937"/>
            <a:chOff x="3057051" y="4534781"/>
            <a:chExt cx="877106" cy="1796365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2241FA4-5093-43C4-81E1-3E1282DA7250}"/>
                </a:ext>
              </a:extLst>
            </p:cNvPr>
            <p:cNvCxnSpPr>
              <a:cxnSpLocks/>
            </p:cNvCxnSpPr>
            <p:nvPr/>
          </p:nvCxnSpPr>
          <p:spPr>
            <a:xfrm rot="17822897">
              <a:off x="3013229" y="4668460"/>
              <a:ext cx="654354" cy="3869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2EC528F-F9BD-40DE-8C8D-CE7A060B3A68}"/>
                </a:ext>
              </a:extLst>
            </p:cNvPr>
            <p:cNvCxnSpPr>
              <a:cxnSpLocks/>
            </p:cNvCxnSpPr>
            <p:nvPr/>
          </p:nvCxnSpPr>
          <p:spPr>
            <a:xfrm rot="17822897">
              <a:off x="2754073" y="5151062"/>
              <a:ext cx="1483062" cy="877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7F690713-8D19-4DF9-82AC-39A0A2AEAA7A}"/>
                  </a:ext>
                </a:extLst>
              </p:cNvPr>
              <p:cNvSpPr txBox="1"/>
              <p:nvPr/>
            </p:nvSpPr>
            <p:spPr>
              <a:xfrm>
                <a:off x="4033517" y="4579416"/>
                <a:ext cx="873581" cy="1136401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6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CA" sz="6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7F690713-8D19-4DF9-82AC-39A0A2AEA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517" y="4579416"/>
                <a:ext cx="873581" cy="11364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0AA29CD-A787-4276-A5AC-1B9C7697B1BB}"/>
                  </a:ext>
                </a:extLst>
              </p:cNvPr>
              <p:cNvSpPr txBox="1"/>
              <p:nvPr/>
            </p:nvSpPr>
            <p:spPr>
              <a:xfrm>
                <a:off x="1201267" y="702256"/>
                <a:ext cx="922035" cy="1128386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6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CA" sz="6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0AA29CD-A787-4276-A5AC-1B9C7697B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267" y="702256"/>
                <a:ext cx="922035" cy="11283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80EE4CD-9FC2-47EE-A1C1-590F5545535A}"/>
              </a:ext>
            </a:extLst>
          </p:cNvPr>
          <p:cNvGrpSpPr/>
          <p:nvPr/>
        </p:nvGrpSpPr>
        <p:grpSpPr>
          <a:xfrm>
            <a:off x="610641" y="1943230"/>
            <a:ext cx="3378172" cy="3334480"/>
            <a:chOff x="398340" y="4429723"/>
            <a:chExt cx="1794244" cy="1771038"/>
          </a:xfrm>
        </p:grpSpPr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B9FEFF8D-B430-4FDD-B7F2-08F0ED953F12}"/>
                </a:ext>
              </a:extLst>
            </p:cNvPr>
            <p:cNvCxnSpPr>
              <a:cxnSpLocks/>
            </p:cNvCxnSpPr>
            <p:nvPr/>
          </p:nvCxnSpPr>
          <p:spPr>
            <a:xfrm>
              <a:off x="398340" y="6200761"/>
              <a:ext cx="1794244" cy="0"/>
            </a:xfrm>
            <a:prstGeom prst="straightConnector1">
              <a:avLst/>
            </a:prstGeom>
            <a:ln w="19050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15B3D96-B688-4AF6-B34D-9E12DF308B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503" y="4429723"/>
              <a:ext cx="880200" cy="1769659"/>
            </a:xfrm>
            <a:prstGeom prst="straightConnector1">
              <a:avLst/>
            </a:prstGeom>
            <a:ln w="19050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A7E487F-8F02-4402-84AD-E86677091E0C}"/>
              </a:ext>
            </a:extLst>
          </p:cNvPr>
          <p:cNvGrpSpPr/>
          <p:nvPr/>
        </p:nvGrpSpPr>
        <p:grpSpPr>
          <a:xfrm rot="3777103">
            <a:off x="-612719" y="1607576"/>
            <a:ext cx="5308867" cy="4422598"/>
            <a:chOff x="2702576" y="876786"/>
            <a:chExt cx="2288098" cy="4324919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67867F2-80C5-4272-93A4-EE4209928014}"/>
                </a:ext>
              </a:extLst>
            </p:cNvPr>
            <p:cNvCxnSpPr>
              <a:cxnSpLocks/>
            </p:cNvCxnSpPr>
            <p:nvPr/>
          </p:nvCxnSpPr>
          <p:spPr>
            <a:xfrm rot="17822897">
              <a:off x="2882568" y="1031590"/>
              <a:ext cx="2262910" cy="195330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2267E5C-43CE-4372-B0D8-86067B0C1530}"/>
                </a:ext>
              </a:extLst>
            </p:cNvPr>
            <p:cNvCxnSpPr>
              <a:cxnSpLocks/>
            </p:cNvCxnSpPr>
            <p:nvPr/>
          </p:nvCxnSpPr>
          <p:spPr>
            <a:xfrm rot="17822897">
              <a:off x="2728098" y="1724693"/>
              <a:ext cx="2262907" cy="195330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425CB71-9058-497E-82A5-8A662544E517}"/>
                </a:ext>
              </a:extLst>
            </p:cNvPr>
            <p:cNvCxnSpPr>
              <a:cxnSpLocks/>
            </p:cNvCxnSpPr>
            <p:nvPr/>
          </p:nvCxnSpPr>
          <p:spPr>
            <a:xfrm rot="17822897">
              <a:off x="2546536" y="2444540"/>
              <a:ext cx="2281002" cy="196892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B0AE74ED-D646-439D-AB55-70E65E8D7175}"/>
                </a:ext>
              </a:extLst>
            </p:cNvPr>
            <p:cNvCxnSpPr>
              <a:cxnSpLocks/>
            </p:cNvCxnSpPr>
            <p:nvPr/>
          </p:nvCxnSpPr>
          <p:spPr>
            <a:xfrm rot="17822897">
              <a:off x="3128767" y="3494369"/>
              <a:ext cx="1524358" cy="13157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80285BF-035F-491D-9FEF-1A8A51F49150}"/>
                </a:ext>
              </a:extLst>
            </p:cNvPr>
            <p:cNvCxnSpPr>
              <a:cxnSpLocks/>
            </p:cNvCxnSpPr>
            <p:nvPr/>
          </p:nvCxnSpPr>
          <p:spPr>
            <a:xfrm rot="17822897">
              <a:off x="3800909" y="4568692"/>
              <a:ext cx="679497" cy="58653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A3796FA-A6A3-4C66-95A7-257569D8EA74}"/>
              </a:ext>
            </a:extLst>
          </p:cNvPr>
          <p:cNvSpPr/>
          <p:nvPr/>
        </p:nvSpPr>
        <p:spPr>
          <a:xfrm>
            <a:off x="1237661" y="5036627"/>
            <a:ext cx="438185" cy="43818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A405AB0-CF2C-4B86-81B9-69783D9732FF}"/>
              </a:ext>
            </a:extLst>
          </p:cNvPr>
          <p:cNvSpPr/>
          <p:nvPr/>
        </p:nvSpPr>
        <p:spPr>
          <a:xfrm>
            <a:off x="2075837" y="5036627"/>
            <a:ext cx="438185" cy="43818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9835859-F7C3-4AEC-914A-669590588D60}"/>
              </a:ext>
            </a:extLst>
          </p:cNvPr>
          <p:cNvSpPr/>
          <p:nvPr/>
        </p:nvSpPr>
        <p:spPr>
          <a:xfrm>
            <a:off x="2872118" y="5033849"/>
            <a:ext cx="438185" cy="43818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F684933-BD25-4EE9-A41F-8A210AB5238B}"/>
              </a:ext>
            </a:extLst>
          </p:cNvPr>
          <p:cNvSpPr/>
          <p:nvPr/>
        </p:nvSpPr>
        <p:spPr>
          <a:xfrm>
            <a:off x="3738117" y="5036627"/>
            <a:ext cx="438185" cy="43818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ED483C6-BF2D-4E16-9667-B9A14B3F0B35}"/>
                  </a:ext>
                </a:extLst>
              </p:cNvPr>
              <p:cNvSpPr txBox="1"/>
              <p:nvPr/>
            </p:nvSpPr>
            <p:spPr>
              <a:xfrm>
                <a:off x="5202499" y="4593619"/>
                <a:ext cx="6892600" cy="1433982"/>
              </a:xfrm>
              <a:prstGeom prst="rect">
                <a:avLst/>
              </a:prstGeom>
              <a:noFill/>
              <a:ln w="5715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7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7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7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GB" sz="7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  <m:r>
                      <a:rPr lang="en-GB" sz="7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7200" i="1"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GB" sz="7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GB" sz="7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GB" sz="7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7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7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GB" sz="7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e>
                    </m:d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CA" sz="7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4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CA" sz="7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ED483C6-BF2D-4E16-9667-B9A14B3F0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499" y="4593619"/>
                <a:ext cx="6892600" cy="14339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5B60817-061D-449F-B8E6-786D7B7ED083}"/>
                  </a:ext>
                </a:extLst>
              </p:cNvPr>
              <p:cNvSpPr txBox="1"/>
              <p:nvPr/>
            </p:nvSpPr>
            <p:spPr>
              <a:xfrm>
                <a:off x="5400598" y="1338610"/>
                <a:ext cx="6644075" cy="1316835"/>
              </a:xfrm>
              <a:prstGeom prst="rect">
                <a:avLst/>
              </a:prstGeom>
              <a:noFill/>
              <a:ln w="57150">
                <a:solidFill>
                  <a:srgbClr val="0BE6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6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GB" sz="6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600" i="1">
                          <a:latin typeface="Cambria Math" panose="02040503050406030204" pitchFamily="18" charset="0"/>
                        </a:rPr>
                        <m:t>𝜅</m:t>
                      </m:r>
                      <m:d>
                        <m:dPr>
                          <m:ctrlPr>
                            <a:rPr lang="en-GB" sz="6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GB" sz="6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GB" sz="6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6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6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66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e>
                      </m:d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=4 </m:t>
                      </m:r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𝐻𝑧</m:t>
                      </m:r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5B60817-061D-449F-B8E6-786D7B7ED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598" y="1338610"/>
                <a:ext cx="6644075" cy="13168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57150">
                <a:solidFill>
                  <a:srgbClr val="0BE60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AAF05DDA-595F-4AA5-BD72-993F4D002E50}"/>
              </a:ext>
            </a:extLst>
          </p:cNvPr>
          <p:cNvSpPr/>
          <p:nvPr/>
        </p:nvSpPr>
        <p:spPr>
          <a:xfrm rot="17840793">
            <a:off x="855712" y="4249918"/>
            <a:ext cx="438185" cy="438185"/>
          </a:xfrm>
          <a:prstGeom prst="ellipse">
            <a:avLst/>
          </a:prstGeom>
          <a:solidFill>
            <a:srgbClr val="0B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3FB6F58-1D1A-42F1-9FF4-91FCDE56513E}"/>
              </a:ext>
            </a:extLst>
          </p:cNvPr>
          <p:cNvSpPr/>
          <p:nvPr/>
        </p:nvSpPr>
        <p:spPr>
          <a:xfrm rot="17840793">
            <a:off x="1286027" y="3375144"/>
            <a:ext cx="438185" cy="438185"/>
          </a:xfrm>
          <a:prstGeom prst="ellipse">
            <a:avLst/>
          </a:prstGeom>
          <a:solidFill>
            <a:srgbClr val="0B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DCD1A78-DC0E-4B6B-B59E-4B4FCEE0204F}"/>
              </a:ext>
            </a:extLst>
          </p:cNvPr>
          <p:cNvSpPr/>
          <p:nvPr/>
        </p:nvSpPr>
        <p:spPr>
          <a:xfrm rot="17840793">
            <a:off x="1682889" y="2588345"/>
            <a:ext cx="438185" cy="438185"/>
          </a:xfrm>
          <a:prstGeom prst="ellipse">
            <a:avLst/>
          </a:prstGeom>
          <a:solidFill>
            <a:srgbClr val="0B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B62273A-FECB-42BD-9460-3469F7AB9776}"/>
              </a:ext>
            </a:extLst>
          </p:cNvPr>
          <p:cNvSpPr/>
          <p:nvPr/>
        </p:nvSpPr>
        <p:spPr>
          <a:xfrm rot="17840793">
            <a:off x="2107425" y="1800739"/>
            <a:ext cx="438185" cy="438185"/>
          </a:xfrm>
          <a:prstGeom prst="ellipse">
            <a:avLst/>
          </a:prstGeom>
          <a:solidFill>
            <a:srgbClr val="0B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076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134">
        <p:fade/>
      </p:transition>
    </mc:Choice>
    <mc:Fallback xmlns="">
      <p:transition spd="med" advTm="201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43" grpId="0" animBg="1"/>
      <p:bldP spid="44" grpId="0" animBg="1"/>
      <p:bldP spid="45" grpId="0" animBg="1"/>
      <p:bldP spid="20" grpId="0" animBg="1"/>
      <p:bldP spid="58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34AB3F8-6E92-41F2-A4AB-EA486883A5EE}"/>
              </a:ext>
            </a:extLst>
          </p:cNvPr>
          <p:cNvGrpSpPr/>
          <p:nvPr/>
        </p:nvGrpSpPr>
        <p:grpSpPr>
          <a:xfrm>
            <a:off x="1145495" y="757005"/>
            <a:ext cx="5006910" cy="5940470"/>
            <a:chOff x="1145495" y="757005"/>
            <a:chExt cx="5006910" cy="594047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7B0A431-F300-4908-B635-D4CAA1972413}"/>
                </a:ext>
              </a:extLst>
            </p:cNvPr>
            <p:cNvGrpSpPr/>
            <p:nvPr/>
          </p:nvGrpSpPr>
          <p:grpSpPr>
            <a:xfrm rot="2767760">
              <a:off x="266755" y="1635745"/>
              <a:ext cx="5940470" cy="4182990"/>
              <a:chOff x="3390975" y="2220686"/>
              <a:chExt cx="5312523" cy="3740822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190667C-542E-4537-88DB-32E00CD683CA}"/>
                  </a:ext>
                </a:extLst>
              </p:cNvPr>
              <p:cNvSpPr/>
              <p:nvPr/>
            </p:nvSpPr>
            <p:spPr>
              <a:xfrm>
                <a:off x="5993130" y="4074711"/>
                <a:ext cx="205740" cy="2057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533F4B6A-22A1-4952-B85F-365ECF407CC4}"/>
                  </a:ext>
                </a:extLst>
              </p:cNvPr>
              <p:cNvGrpSpPr/>
              <p:nvPr/>
            </p:nvGrpSpPr>
            <p:grpSpPr>
              <a:xfrm>
                <a:off x="3390975" y="2220686"/>
                <a:ext cx="5312523" cy="3740822"/>
                <a:chOff x="3390975" y="2662197"/>
                <a:chExt cx="5312523" cy="2857800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9F2D0131-DDD5-4B60-B0FB-4B8DDB04A61F}"/>
                    </a:ext>
                  </a:extLst>
                </p:cNvPr>
                <p:cNvGrpSpPr/>
                <p:nvPr/>
              </p:nvGrpSpPr>
              <p:grpSpPr>
                <a:xfrm>
                  <a:off x="4639650" y="3100665"/>
                  <a:ext cx="2888903" cy="2114506"/>
                  <a:chOff x="4639650" y="3100665"/>
                  <a:chExt cx="2888903" cy="2114506"/>
                </a:xfrm>
              </p:grpSpPr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EEC3F8AB-2C53-4A5E-A6CA-DAEA80C98056}"/>
                      </a:ext>
                    </a:extLst>
                  </p:cNvPr>
                  <p:cNvGrpSpPr/>
                  <p:nvPr/>
                </p:nvGrpSpPr>
                <p:grpSpPr>
                  <a:xfrm>
                    <a:off x="4639650" y="3100665"/>
                    <a:ext cx="2888903" cy="2114506"/>
                    <a:chOff x="1050873" y="1266825"/>
                    <a:chExt cx="4041879" cy="4322790"/>
                  </a:xfrm>
                </p:grpSpPr>
                <p:cxnSp>
                  <p:nvCxnSpPr>
                    <p:cNvPr id="20" name="Straight Connector 19">
                      <a:extLst>
                        <a:ext uri="{FF2B5EF4-FFF2-40B4-BE49-F238E27FC236}">
                          <a16:creationId xmlns:a16="http://schemas.microsoft.com/office/drawing/2014/main" id="{F0916C89-8C00-48B3-8E34-DFBB735F30F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1991653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" name="Straight Connector 20">
                      <a:extLst>
                        <a:ext uri="{FF2B5EF4-FFF2-40B4-BE49-F238E27FC236}">
                          <a16:creationId xmlns:a16="http://schemas.microsoft.com/office/drawing/2014/main" id="{E5D8F0A7-A264-490B-89E2-85C54CC4ADA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2701344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" name="Straight Connector 21">
                      <a:extLst>
                        <a:ext uri="{FF2B5EF4-FFF2-40B4-BE49-F238E27FC236}">
                          <a16:creationId xmlns:a16="http://schemas.microsoft.com/office/drawing/2014/main" id="{92734877-0563-4545-BDA9-CA76248FA95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3429000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" name="Straight Connector 22">
                      <a:extLst>
                        <a:ext uri="{FF2B5EF4-FFF2-40B4-BE49-F238E27FC236}">
                          <a16:creationId xmlns:a16="http://schemas.microsoft.com/office/drawing/2014/main" id="{C1DC44EB-B63E-41BB-92B3-6AB639C0FCF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4152268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Straight Connector 23">
                      <a:extLst>
                        <a:ext uri="{FF2B5EF4-FFF2-40B4-BE49-F238E27FC236}">
                          <a16:creationId xmlns:a16="http://schemas.microsoft.com/office/drawing/2014/main" id="{EECDB127-B6BA-47B5-8C04-B55EDB71839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4861959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Straight Connector 24">
                      <a:extLst>
                        <a:ext uri="{FF2B5EF4-FFF2-40B4-BE49-F238E27FC236}">
                          <a16:creationId xmlns:a16="http://schemas.microsoft.com/office/drawing/2014/main" id="{6177A76C-9CE0-4E97-8A59-A2B905DCF5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5589615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Straight Connector 25">
                      <a:extLst>
                        <a:ext uri="{FF2B5EF4-FFF2-40B4-BE49-F238E27FC236}">
                          <a16:creationId xmlns:a16="http://schemas.microsoft.com/office/drawing/2014/main" id="{A6231954-3729-4035-9523-70D955C7986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50873" y="1266825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9" name="Straight Arrow Connector 28">
                    <a:extLst>
                      <a:ext uri="{FF2B5EF4-FFF2-40B4-BE49-F238E27FC236}">
                        <a16:creationId xmlns:a16="http://schemas.microsoft.com/office/drawing/2014/main" id="{34B431C8-EECF-49A2-AF33-DA594DCA40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389339" y="3901881"/>
                    <a:ext cx="0" cy="256419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Arrow Connector 30">
                    <a:extLst>
                      <a:ext uri="{FF2B5EF4-FFF2-40B4-BE49-F238E27FC236}">
                        <a16:creationId xmlns:a16="http://schemas.microsoft.com/office/drawing/2014/main" id="{43EF38A2-235A-4E85-BCBC-9BC3E93CEF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821899" y="3901881"/>
                    <a:ext cx="0" cy="256419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E27B6920-B2F7-4C38-B71B-E5A5815D0A37}"/>
                    </a:ext>
                  </a:extLst>
                </p:cNvPr>
                <p:cNvSpPr/>
                <p:nvPr/>
              </p:nvSpPr>
              <p:spPr>
                <a:xfrm>
                  <a:off x="3390975" y="2662197"/>
                  <a:ext cx="1495817" cy="28484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1C5FC748-C5D8-4201-B31E-B7D82D882D89}"/>
                    </a:ext>
                  </a:extLst>
                </p:cNvPr>
                <p:cNvSpPr/>
                <p:nvPr/>
              </p:nvSpPr>
              <p:spPr>
                <a:xfrm>
                  <a:off x="7207681" y="2671584"/>
                  <a:ext cx="1495817" cy="28484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29E48E3-B4AC-4EEC-8DBB-4071D9A93AFC}"/>
                </a:ext>
              </a:extLst>
            </p:cNvPr>
            <p:cNvSpPr txBox="1"/>
            <p:nvPr/>
          </p:nvSpPr>
          <p:spPr>
            <a:xfrm>
              <a:off x="3398923" y="5756410"/>
              <a:ext cx="27534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0" dirty="0"/>
                <a:t>2D </a:t>
              </a:r>
              <a:r>
                <a:rPr lang="en-GB" sz="4000" dirty="0" err="1"/>
                <a:t>covector</a:t>
              </a:r>
              <a:endParaRPr lang="en-GB" sz="4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D1AF76F-8734-4AF6-860B-59757B2AA27A}"/>
              </a:ext>
            </a:extLst>
          </p:cNvPr>
          <p:cNvGrpSpPr/>
          <p:nvPr/>
        </p:nvGrpSpPr>
        <p:grpSpPr>
          <a:xfrm>
            <a:off x="6430023" y="1332319"/>
            <a:ext cx="5530355" cy="5131977"/>
            <a:chOff x="6430023" y="1332319"/>
            <a:chExt cx="5530355" cy="513197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F946076-9DC0-4E90-80C3-A68F5B4F6AE9}"/>
                </a:ext>
              </a:extLst>
            </p:cNvPr>
            <p:cNvGrpSpPr/>
            <p:nvPr/>
          </p:nvGrpSpPr>
          <p:grpSpPr>
            <a:xfrm>
              <a:off x="6430023" y="1332319"/>
              <a:ext cx="4926134" cy="4677211"/>
              <a:chOff x="6466725" y="1455775"/>
              <a:chExt cx="4926134" cy="4677211"/>
            </a:xfrm>
          </p:grpSpPr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33" name="3D Model 32" descr="Blue Vector">
                    <a:extLst>
                      <a:ext uri="{FF2B5EF4-FFF2-40B4-BE49-F238E27FC236}">
                        <a16:creationId xmlns:a16="http://schemas.microsoft.com/office/drawing/2014/main" id="{33446F9D-51E0-4A0E-AC73-909DCE17209A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887508026"/>
                      </p:ext>
                    </p:extLst>
                  </p:nvPr>
                </p:nvGraphicFramePr>
                <p:xfrm>
                  <a:off x="9002245" y="2570324"/>
                  <a:ext cx="2390614" cy="1304838"/>
                </p:xfrm>
                <a:graphic>
                  <a:graphicData uri="http://schemas.microsoft.com/office/drawing/2017/model3d">
                    <am3d:model3d r:embed="rId3">
                      <am3d:spPr>
                        <a:xfrm>
                          <a:off x="0" y="0"/>
                          <a:ext cx="2390614" cy="1304838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48289568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3872026" d="1000000"/>
                        <am3d:preTrans dx="-2389600" dy="1119666" dz="-33105965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2461085" ay="-2236065" az="-1666701"/>
                        <am3d:postTrans dx="0" dy="0" dz="0"/>
                      </am3d:trans>
                      <am3d:attrSrcUrl r:id="rId4"/>
                      <am3d:raster rName="Office3DRenderer" rVer="16.0.8326">
                        <am3d:blip r:embed="rId5"/>
                      </am3d:raster>
                      <am3d:objViewport viewportSz="2828734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33" name="3D Model 32" descr="Blue Vector">
                    <a:extLst>
                      <a:ext uri="{FF2B5EF4-FFF2-40B4-BE49-F238E27FC236}">
                        <a16:creationId xmlns:a16="http://schemas.microsoft.com/office/drawing/2014/main" id="{33446F9D-51E0-4A0E-AC73-909DCE17209A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965543" y="2446868"/>
                    <a:ext cx="2390614" cy="13048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28" name="3D Model 27">
                    <a:extLst>
                      <a:ext uri="{FF2B5EF4-FFF2-40B4-BE49-F238E27FC236}">
                        <a16:creationId xmlns:a16="http://schemas.microsoft.com/office/drawing/2014/main" id="{7468BF64-B872-4FF8-B7F8-F6E86AA34258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147531222"/>
                      </p:ext>
                    </p:extLst>
                  </p:nvPr>
                </p:nvGraphicFramePr>
                <p:xfrm>
                  <a:off x="6959523" y="1455775"/>
                  <a:ext cx="4267140" cy="4677211"/>
                </p:xfrm>
                <a:graphic>
                  <a:graphicData uri="http://schemas.microsoft.com/office/drawing/2017/model3d">
                    <am3d:model3d r:embed="rId6">
                      <am3d:spPr>
                        <a:xfrm>
                          <a:off x="0" y="0"/>
                          <a:ext cx="4267140" cy="4677211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77184044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4999999" d="1000000"/>
                        <am3d:preTrans dx="17591000" dy="-14926332" dz="-34343592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3202521" ay="2098048" az="2257918"/>
                        <am3d:postTrans dx="0" dy="0" dz="0"/>
                      </am3d:trans>
                      <am3d:raster rName="Office3DRenderer" rVer="16.0.8326">
                        <am3d:blip r:embed="rId7"/>
                      </am3d:raster>
                      <am3d:objViewport viewportSz="4775286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28" name="3D Model 27">
                    <a:extLst>
                      <a:ext uri="{FF2B5EF4-FFF2-40B4-BE49-F238E27FC236}">
                        <a16:creationId xmlns:a16="http://schemas.microsoft.com/office/drawing/2014/main" id="{7468BF64-B872-4FF8-B7F8-F6E86AA34258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6922821" y="1332319"/>
                    <a:ext cx="4267140" cy="46772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30" name="3D Model 29" descr="Blue Vector">
                    <a:extLst>
                      <a:ext uri="{FF2B5EF4-FFF2-40B4-BE49-F238E27FC236}">
                        <a16:creationId xmlns:a16="http://schemas.microsoft.com/office/drawing/2014/main" id="{4D95FF51-353F-4290-941C-41FFAA18DAC8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551666754"/>
                      </p:ext>
                    </p:extLst>
                  </p:nvPr>
                </p:nvGraphicFramePr>
                <p:xfrm>
                  <a:off x="6466725" y="3916702"/>
                  <a:ext cx="2390617" cy="1304839"/>
                </p:xfrm>
                <a:graphic>
                  <a:graphicData uri="http://schemas.microsoft.com/office/drawing/2017/model3d">
                    <am3d:model3d r:embed="rId3">
                      <am3d:spPr>
                        <a:xfrm>
                          <a:off x="0" y="0"/>
                          <a:ext cx="2390617" cy="1304839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48289568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3872026" d="1000000"/>
                        <am3d:preTrans dx="-2389600" dy="1119666" dz="-33105965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2461085" ay="-2236065" az="-1666701"/>
                        <am3d:postTrans dx="0" dy="0" dz="0"/>
                      </am3d:trans>
                      <am3d:attrSrcUrl r:id="rId4"/>
                      <am3d:raster rName="Office3DRenderer" rVer="16.0.8326">
                        <am3d:blip r:embed="rId8"/>
                      </am3d:raster>
                      <am3d:objViewport viewportSz="2828738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30" name="3D Model 29" descr="Blue Vector">
                    <a:extLst>
                      <a:ext uri="{FF2B5EF4-FFF2-40B4-BE49-F238E27FC236}">
                        <a16:creationId xmlns:a16="http://schemas.microsoft.com/office/drawing/2014/main" id="{4D95FF51-353F-4290-941C-41FFAA18DAC8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6430023" y="3793246"/>
                    <a:ext cx="2390617" cy="1304839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0AE14E3-3A1D-47DC-A425-CB31CA16B7D6}"/>
                </a:ext>
              </a:extLst>
            </p:cNvPr>
            <p:cNvSpPr txBox="1"/>
            <p:nvPr/>
          </p:nvSpPr>
          <p:spPr>
            <a:xfrm>
              <a:off x="9209805" y="5756410"/>
              <a:ext cx="275057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0" dirty="0"/>
                <a:t>3D </a:t>
              </a:r>
              <a:r>
                <a:rPr lang="en-GB" sz="4000" dirty="0" err="1"/>
                <a:t>covector</a:t>
              </a:r>
              <a:endParaRPr lang="en-GB" sz="4000" dirty="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E796594B-807C-4671-ADCF-174CBDAFC057}"/>
              </a:ext>
            </a:extLst>
          </p:cNvPr>
          <p:cNvSpPr txBox="1"/>
          <p:nvPr/>
        </p:nvSpPr>
        <p:spPr>
          <a:xfrm>
            <a:off x="514479" y="136505"/>
            <a:ext cx="112215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 err="1"/>
              <a:t>Covector</a:t>
            </a:r>
            <a:r>
              <a:rPr lang="en-GB" sz="4000" b="1" dirty="0"/>
              <a:t> = an </a:t>
            </a:r>
            <a:r>
              <a:rPr lang="en-GB" sz="4000" b="1" u="sng" dirty="0"/>
              <a:t>oriented</a:t>
            </a:r>
            <a:r>
              <a:rPr lang="en-GB" sz="4000" b="1" dirty="0"/>
              <a:t> stack that eats a vector as      </a:t>
            </a:r>
            <a:br>
              <a:rPr lang="en-GB" sz="4000" b="1" dirty="0"/>
            </a:br>
            <a:r>
              <a:rPr lang="en-GB" sz="4000" b="1" dirty="0"/>
              <a:t>                    input and outputs a number.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D27F2B0-2B27-4AF7-84BC-14C534551FB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072680" y="4528080"/>
              <a:ext cx="4265640" cy="1052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D27F2B0-2B27-4AF7-84BC-14C534551F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63320" y="4518720"/>
                <a:ext cx="4284360" cy="1071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2176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73"/>
    </mc:Choice>
    <mc:Fallback xmlns="">
      <p:transition spd="slow" advTm="176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C565C73-2698-4F0A-B969-7B48AB62ACFD}"/>
                  </a:ext>
                </a:extLst>
              </p:cNvPr>
              <p:cNvSpPr txBox="1"/>
              <p:nvPr/>
            </p:nvSpPr>
            <p:spPr>
              <a:xfrm>
                <a:off x="188416" y="4386723"/>
                <a:ext cx="6584902" cy="2431435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8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GB" sz="8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8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8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GB" sz="8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8000" dirty="0">
                    <a:solidFill>
                      <a:schemeClr val="bg1"/>
                    </a:solidFill>
                  </a:rPr>
                  <a:t> </a:t>
                </a:r>
                <a:r>
                  <a:rPr lang="en-CA" sz="6600" dirty="0">
                    <a:solidFill>
                      <a:schemeClr val="tx1"/>
                    </a:solidFill>
                  </a:rPr>
                  <a:t># stacks pierced by vector</a:t>
                </a:r>
                <a:endParaRPr lang="en-CA" sz="8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C565C73-2698-4F0A-B969-7B48AB62A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16" y="4386723"/>
                <a:ext cx="6584902" cy="2431435"/>
              </a:xfrm>
              <a:prstGeom prst="rect">
                <a:avLst/>
              </a:prstGeom>
              <a:blipFill>
                <a:blip r:embed="rId3"/>
                <a:stretch>
                  <a:fillRect l="-6389" t="-1759" r="-2963" b="-14824"/>
                </a:stretch>
              </a:blipFill>
              <a:ln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E65DE239-A34F-4687-9E5E-A969A84A9540}"/>
              </a:ext>
            </a:extLst>
          </p:cNvPr>
          <p:cNvGrpSpPr/>
          <p:nvPr/>
        </p:nvGrpSpPr>
        <p:grpSpPr>
          <a:xfrm>
            <a:off x="452035" y="293460"/>
            <a:ext cx="1650046" cy="3291223"/>
            <a:chOff x="452035" y="293460"/>
            <a:chExt cx="1650046" cy="3291223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B7027C3-AE26-49E1-8110-1C0C8C7A0A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5326" y="293460"/>
              <a:ext cx="496755" cy="3291223"/>
            </a:xfrm>
            <a:prstGeom prst="straightConnector1">
              <a:avLst/>
            </a:prstGeom>
            <a:ln w="2540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866A9DC-A4F3-4414-89CC-10E06667D455}"/>
                    </a:ext>
                  </a:extLst>
                </p:cNvPr>
                <p:cNvSpPr txBox="1"/>
                <p:nvPr/>
              </p:nvSpPr>
              <p:spPr>
                <a:xfrm>
                  <a:off x="452035" y="1338655"/>
                  <a:ext cx="875765" cy="1323439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8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8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8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866A9DC-A4F3-4414-89CC-10E06667D4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035" y="1338655"/>
                  <a:ext cx="875765" cy="132343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97F724-3908-4F03-A493-8C25A040E4C7}"/>
              </a:ext>
            </a:extLst>
          </p:cNvPr>
          <p:cNvGrpSpPr/>
          <p:nvPr/>
        </p:nvGrpSpPr>
        <p:grpSpPr>
          <a:xfrm>
            <a:off x="5228993" y="-1598727"/>
            <a:ext cx="6995340" cy="9934424"/>
            <a:chOff x="5228993" y="-1598727"/>
            <a:chExt cx="6995340" cy="993442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491166F-07D6-48DD-8FB9-5F93FB5650B1}"/>
                </a:ext>
              </a:extLst>
            </p:cNvPr>
            <p:cNvGrpSpPr/>
            <p:nvPr/>
          </p:nvGrpSpPr>
          <p:grpSpPr>
            <a:xfrm rot="2700000">
              <a:off x="3759451" y="-129185"/>
              <a:ext cx="9934424" cy="6995340"/>
              <a:chOff x="3390975" y="2220686"/>
              <a:chExt cx="5312523" cy="3740822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6B8546D-625A-4420-8050-8CFC11AB60D0}"/>
                  </a:ext>
                </a:extLst>
              </p:cNvPr>
              <p:cNvSpPr/>
              <p:nvPr/>
            </p:nvSpPr>
            <p:spPr>
              <a:xfrm>
                <a:off x="5993130" y="4074711"/>
                <a:ext cx="205740" cy="2057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F67FC06-EFF6-4F9B-A3FA-1A734ACB4510}"/>
                  </a:ext>
                </a:extLst>
              </p:cNvPr>
              <p:cNvGrpSpPr/>
              <p:nvPr/>
            </p:nvGrpSpPr>
            <p:grpSpPr>
              <a:xfrm>
                <a:off x="3390975" y="2220686"/>
                <a:ext cx="5312523" cy="3740822"/>
                <a:chOff x="3390975" y="2662197"/>
                <a:chExt cx="5312523" cy="2857800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F258CA50-1201-41E0-8BF5-C3045234966D}"/>
                    </a:ext>
                  </a:extLst>
                </p:cNvPr>
                <p:cNvGrpSpPr/>
                <p:nvPr/>
              </p:nvGrpSpPr>
              <p:grpSpPr>
                <a:xfrm>
                  <a:off x="4639650" y="3100665"/>
                  <a:ext cx="2888903" cy="2114506"/>
                  <a:chOff x="4639650" y="3100665"/>
                  <a:chExt cx="2888903" cy="2114506"/>
                </a:xfrm>
              </p:grpSpPr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52429229-6068-4707-B87F-3515884E0C4B}"/>
                      </a:ext>
                    </a:extLst>
                  </p:cNvPr>
                  <p:cNvGrpSpPr/>
                  <p:nvPr/>
                </p:nvGrpSpPr>
                <p:grpSpPr>
                  <a:xfrm>
                    <a:off x="4639650" y="3100665"/>
                    <a:ext cx="2888903" cy="2114506"/>
                    <a:chOff x="1050873" y="1266825"/>
                    <a:chExt cx="4041879" cy="4322790"/>
                  </a:xfrm>
                </p:grpSpPr>
                <p:cxnSp>
                  <p:nvCxnSpPr>
                    <p:cNvPr id="13" name="Straight Connector 12">
                      <a:extLst>
                        <a:ext uri="{FF2B5EF4-FFF2-40B4-BE49-F238E27FC236}">
                          <a16:creationId xmlns:a16="http://schemas.microsoft.com/office/drawing/2014/main" id="{CFDF5AC0-5344-4C7F-9CF0-A9BEE5DBE91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1991653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Straight Connector 13">
                      <a:extLst>
                        <a:ext uri="{FF2B5EF4-FFF2-40B4-BE49-F238E27FC236}">
                          <a16:creationId xmlns:a16="http://schemas.microsoft.com/office/drawing/2014/main" id="{ED64A0B2-A1FA-4702-A68D-5C3B29F9FDC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2701344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" name="Straight Connector 14">
                      <a:extLst>
                        <a:ext uri="{FF2B5EF4-FFF2-40B4-BE49-F238E27FC236}">
                          <a16:creationId xmlns:a16="http://schemas.microsoft.com/office/drawing/2014/main" id="{A35306F1-8D2A-4DC8-9F97-6BB283D1B6A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3429000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" name="Straight Connector 15">
                      <a:extLst>
                        <a:ext uri="{FF2B5EF4-FFF2-40B4-BE49-F238E27FC236}">
                          <a16:creationId xmlns:a16="http://schemas.microsoft.com/office/drawing/2014/main" id="{7547C1C8-8BEC-4693-B9F7-3DEE67197FA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4152268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" name="Straight Connector 16">
                      <a:extLst>
                        <a:ext uri="{FF2B5EF4-FFF2-40B4-BE49-F238E27FC236}">
                          <a16:creationId xmlns:a16="http://schemas.microsoft.com/office/drawing/2014/main" id="{C468B503-8B62-4838-A492-924CA70BFAB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4861959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" name="Straight Connector 17">
                      <a:extLst>
                        <a:ext uri="{FF2B5EF4-FFF2-40B4-BE49-F238E27FC236}">
                          <a16:creationId xmlns:a16="http://schemas.microsoft.com/office/drawing/2014/main" id="{DF0A9748-69DB-4B7F-90F8-B8DB39F9EB8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5589615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" name="Straight Connector 18">
                      <a:extLst>
                        <a:ext uri="{FF2B5EF4-FFF2-40B4-BE49-F238E27FC236}">
                          <a16:creationId xmlns:a16="http://schemas.microsoft.com/office/drawing/2014/main" id="{F8F56C5C-95A9-43DB-9AA1-F8D2C34DE2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50873" y="1266825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1" name="Straight Arrow Connector 10">
                    <a:extLst>
                      <a:ext uri="{FF2B5EF4-FFF2-40B4-BE49-F238E27FC236}">
                        <a16:creationId xmlns:a16="http://schemas.microsoft.com/office/drawing/2014/main" id="{B7720A96-948C-4E26-9928-0243E7B562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389339" y="3901881"/>
                    <a:ext cx="0" cy="256419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Arrow Connector 11">
                    <a:extLst>
                      <a:ext uri="{FF2B5EF4-FFF2-40B4-BE49-F238E27FC236}">
                        <a16:creationId xmlns:a16="http://schemas.microsoft.com/office/drawing/2014/main" id="{B4941D6D-D93E-455B-B105-61E5EABAA9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821899" y="3901881"/>
                    <a:ext cx="0" cy="256419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113FC923-C23B-4F4A-A3D4-A2C9FAF92B5E}"/>
                    </a:ext>
                  </a:extLst>
                </p:cNvPr>
                <p:cNvSpPr/>
                <p:nvPr/>
              </p:nvSpPr>
              <p:spPr>
                <a:xfrm>
                  <a:off x="3390975" y="2662197"/>
                  <a:ext cx="1495817" cy="28484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5447928D-FA05-4431-B678-2E08ACDC9FF3}"/>
                    </a:ext>
                  </a:extLst>
                </p:cNvPr>
                <p:cNvSpPr/>
                <p:nvPr/>
              </p:nvSpPr>
              <p:spPr>
                <a:xfrm>
                  <a:off x="7207681" y="2671584"/>
                  <a:ext cx="1495817" cy="28484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6634B0A-B804-4CBD-94C4-6F84486ADA08}"/>
                    </a:ext>
                  </a:extLst>
                </p:cNvPr>
                <p:cNvSpPr txBox="1"/>
                <p:nvPr/>
              </p:nvSpPr>
              <p:spPr>
                <a:xfrm>
                  <a:off x="10369793" y="5026650"/>
                  <a:ext cx="875765" cy="132343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CA" sz="8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6634B0A-B804-4CBD-94C4-6F84486ADA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9793" y="5026650"/>
                  <a:ext cx="875765" cy="132343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A99737D-0E58-4BE2-93A2-A6D77FA5BC27}"/>
                  </a:ext>
                </a:extLst>
              </p:cNvPr>
              <p:cNvSpPr txBox="1"/>
              <p:nvPr/>
            </p:nvSpPr>
            <p:spPr>
              <a:xfrm>
                <a:off x="188416" y="4380050"/>
                <a:ext cx="7786630" cy="1323439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8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8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8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A99737D-0E58-4BE2-93A2-A6D77FA5B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16" y="4380050"/>
                <a:ext cx="7786630" cy="13234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1092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14"/>
    </mc:Choice>
    <mc:Fallback xmlns="">
      <p:transition spd="slow" advTm="151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1.5|1.6|2.4|1|4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5.8|1.9|0.6|5.8|4.1|7.2|0.6|10.7|2.9|5.1|0.7|2.6|3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7.7|1.9|4.2|1.9|4.6|5.6|5.7|14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6.1|6.3|7.3|5|9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5.7|7.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.4|8.7|3.2|13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7.7|1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3.9|1.3|7.1|1.4|1.8|2.1|2.5|4.4|19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3.7|6.6|7.8|5.4|1.8|3.2|8|9|13.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2|4.4|4|3.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0.9|3.4|3.1|4.8|6.1|1|3|6.5|1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0.4|4.1|6.5|10.8|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4.1|4.6|0.6|0.8|0.5|3.2|0.7|2.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4.5|10.4|8.4|11.7|0.4|0.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.4|1.3|2.6|1.4|1.4|1.5|13.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5.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.1|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6.1|2|21.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6.4|2.7|6.5|1.4|4.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8.9|1.3|12.1|1.5|8.6|1.6|4.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2|1.8|1.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2.9|4.9|3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8.9|2.3|11.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0.3|0.2|0.7|2.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7|0.9|10.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4.2|1.2|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9.8|45.4|10.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3.9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0.8|3.8|5.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5|2.6|0.7|0.8|0.7|0.8|5.6|3.2|1.7|2.1|2.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6.7|5.6|2.9|7.1|3.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1.5|1.6|2.4|1|4.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|1.2|1.8|1.3|1.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|4.3|7.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2.5|3.1|5.7|2|2.9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5|0.7|1|1.4|1.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1.5|1.6|2.4|1|4.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|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5|2|1.3|3|15.9|4.2|0.7|0.3|0.3|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1|5.6|1.9|2|2.9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4.6|8.1|1.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4.6|8.1|1.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6.7|1.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3.6|4.3|3.3|4.9|4.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8.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3.2|6.2|8.3|7.5|2.6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1.8|1.7|7.5|14.8|1.3|7.1|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1|2.7|1.2|2.5|11.2|4.9|1|0.5|0.5|13.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9|5.6|5.2|2.1|3.4|8.9|3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6.6|1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5.3|2.4|1.7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.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|0.9|1.9|1|0.4|0.5|1.4|0.9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|0.8|0.9|1.4|1.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4.4|8.2|2.9|7.4|3|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3.7|2.9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4.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5|1.1|3.9|6.5|1.3|1.7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5.1|3.7|13.6|9.8|10.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9.9|14.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6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6.3|4.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3.5|1.8|0.9|4.7|1.8|0.9|3|1.8|6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2|1.9|2.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2.1|2.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1.5|1.6|2.4|1|4.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2.5|3.1|5.7|2|2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.4|2.5|5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5|3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37754</TotalTime>
  <Words>3056</Words>
  <Application>Microsoft Office PowerPoint</Application>
  <PresentationFormat>Widescreen</PresentationFormat>
  <Paragraphs>620</Paragraphs>
  <Slides>77</Slides>
  <Notes>14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2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Relativity 106:    Tensors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D</dc:creator>
  <cp:lastModifiedBy>Chris D</cp:lastModifiedBy>
  <cp:revision>321</cp:revision>
  <dcterms:created xsi:type="dcterms:W3CDTF">2021-01-30T04:52:19Z</dcterms:created>
  <dcterms:modified xsi:type="dcterms:W3CDTF">2022-09-12T06:47:49Z</dcterms:modified>
</cp:coreProperties>
</file>